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69" r:id="rId3"/>
    <p:sldId id="326" r:id="rId4"/>
    <p:sldId id="359" r:id="rId5"/>
    <p:sldId id="370" r:id="rId6"/>
    <p:sldId id="368" r:id="rId7"/>
    <p:sldId id="351" r:id="rId8"/>
    <p:sldId id="352"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269" r:id="rId2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256" autoAdjust="0"/>
  </p:normalViewPr>
  <p:slideViewPr>
    <p:cSldViewPr>
      <p:cViewPr varScale="1">
        <p:scale>
          <a:sx n="53" d="100"/>
          <a:sy n="53" d="100"/>
        </p:scale>
        <p:origin x="16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019"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D7C9D9A-7100-40F8-98F5-4D9B692E7489}"/>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ltLang="de-DE"/>
          </a:p>
        </p:txBody>
      </p:sp>
      <p:sp>
        <p:nvSpPr>
          <p:cNvPr id="62467" name="Rectangle 3">
            <a:extLst>
              <a:ext uri="{FF2B5EF4-FFF2-40B4-BE49-F238E27FC236}">
                <a16:creationId xmlns:a16="http://schemas.microsoft.com/office/drawing/2014/main" id="{A1F01C2E-ED33-477C-9075-9F0B1C794EBA}"/>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ltLang="de-DE"/>
          </a:p>
        </p:txBody>
      </p:sp>
      <p:sp>
        <p:nvSpPr>
          <p:cNvPr id="62468" name="Rectangle 4">
            <a:extLst>
              <a:ext uri="{FF2B5EF4-FFF2-40B4-BE49-F238E27FC236}">
                <a16:creationId xmlns:a16="http://schemas.microsoft.com/office/drawing/2014/main" id="{E490B593-3D4D-4DF0-ABBF-A30112E657B4}"/>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ltLang="de-DE"/>
          </a:p>
        </p:txBody>
      </p:sp>
      <p:sp>
        <p:nvSpPr>
          <p:cNvPr id="62469" name="Rectangle 5">
            <a:extLst>
              <a:ext uri="{FF2B5EF4-FFF2-40B4-BE49-F238E27FC236}">
                <a16:creationId xmlns:a16="http://schemas.microsoft.com/office/drawing/2014/main" id="{2D939BFC-A065-4A30-8065-97645714ACA2}"/>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E4E56C-D075-4E31-A4D0-CF2CA7FC6E6A}" type="slidenum">
              <a:rPr lang="de-DE" altLang="de-DE"/>
              <a:pPr/>
              <a:t>‹Nr.›</a:t>
            </a:fld>
            <a:endParaRPr lang="de-DE" altLang="de-DE"/>
          </a:p>
        </p:txBody>
      </p:sp>
    </p:spTree>
    <p:extLst>
      <p:ext uri="{BB962C8B-B14F-4D97-AF65-F5344CB8AC3E}">
        <p14:creationId xmlns:p14="http://schemas.microsoft.com/office/powerpoint/2010/main" val="153997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EA5C099-16C6-43B2-B8C5-2E97266B2480}"/>
              </a:ext>
            </a:extLst>
          </p:cNvPr>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4" tIns="44108" rIns="88214" bIns="44108" numCol="1" anchor="t" anchorCtr="0" compatLnSpc="1">
            <a:prstTxWarp prst="textNoShape">
              <a:avLst/>
            </a:prstTxWarp>
          </a:bodyPr>
          <a:lstStyle>
            <a:lvl1pPr defTabSz="882650">
              <a:defRPr sz="1200">
                <a:latin typeface="Arial" charset="0"/>
              </a:defRPr>
            </a:lvl1pPr>
          </a:lstStyle>
          <a:p>
            <a:pPr>
              <a:defRPr/>
            </a:pPr>
            <a:endParaRPr lang="de-DE" altLang="de-DE"/>
          </a:p>
        </p:txBody>
      </p:sp>
      <p:sp>
        <p:nvSpPr>
          <p:cNvPr id="31747" name="Rectangle 3">
            <a:extLst>
              <a:ext uri="{FF2B5EF4-FFF2-40B4-BE49-F238E27FC236}">
                <a16:creationId xmlns:a16="http://schemas.microsoft.com/office/drawing/2014/main" id="{672CF300-5440-4608-B8C3-64BD6AC5C341}"/>
              </a:ext>
            </a:extLst>
          </p:cNvPr>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4" tIns="44108" rIns="88214" bIns="44108" numCol="1" anchor="t" anchorCtr="0" compatLnSpc="1">
            <a:prstTxWarp prst="textNoShape">
              <a:avLst/>
            </a:prstTxWarp>
          </a:bodyPr>
          <a:lstStyle>
            <a:lvl1pPr algn="r" defTabSz="882650">
              <a:defRPr sz="1200">
                <a:latin typeface="Arial" charset="0"/>
              </a:defRPr>
            </a:lvl1pPr>
          </a:lstStyle>
          <a:p>
            <a:pPr>
              <a:defRPr/>
            </a:pPr>
            <a:endParaRPr lang="de-DE" altLang="de-DE"/>
          </a:p>
        </p:txBody>
      </p:sp>
      <p:sp>
        <p:nvSpPr>
          <p:cNvPr id="24580" name="Rectangle 4">
            <a:extLst>
              <a:ext uri="{FF2B5EF4-FFF2-40B4-BE49-F238E27FC236}">
                <a16:creationId xmlns:a16="http://schemas.microsoft.com/office/drawing/2014/main" id="{BD52FD85-7CEB-41A1-A7C8-94D1D4F9962A}"/>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8B095A6E-9C05-4999-9B21-1DECE9F7397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4" tIns="44108" rIns="88214" bIns="44108"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1750" name="Rectangle 6">
            <a:extLst>
              <a:ext uri="{FF2B5EF4-FFF2-40B4-BE49-F238E27FC236}">
                <a16:creationId xmlns:a16="http://schemas.microsoft.com/office/drawing/2014/main" id="{D07CCC71-F136-46B0-9B89-CC6154E17580}"/>
              </a:ext>
            </a:extLst>
          </p:cNvPr>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4" tIns="44108" rIns="88214" bIns="44108" numCol="1" anchor="b" anchorCtr="0" compatLnSpc="1">
            <a:prstTxWarp prst="textNoShape">
              <a:avLst/>
            </a:prstTxWarp>
          </a:bodyPr>
          <a:lstStyle>
            <a:lvl1pPr defTabSz="882650">
              <a:defRPr sz="1200">
                <a:latin typeface="Arial" charset="0"/>
              </a:defRPr>
            </a:lvl1pPr>
          </a:lstStyle>
          <a:p>
            <a:pPr>
              <a:defRPr/>
            </a:pPr>
            <a:endParaRPr lang="de-DE" altLang="de-DE"/>
          </a:p>
        </p:txBody>
      </p:sp>
      <p:sp>
        <p:nvSpPr>
          <p:cNvPr id="31751" name="Rectangle 7">
            <a:extLst>
              <a:ext uri="{FF2B5EF4-FFF2-40B4-BE49-F238E27FC236}">
                <a16:creationId xmlns:a16="http://schemas.microsoft.com/office/drawing/2014/main" id="{4E94E9C1-6807-447A-9A4E-14DF65A3485B}"/>
              </a:ext>
            </a:extLst>
          </p:cNvPr>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4" tIns="44108" rIns="88214" bIns="44108" numCol="1" anchor="b" anchorCtr="0" compatLnSpc="1">
            <a:prstTxWarp prst="textNoShape">
              <a:avLst/>
            </a:prstTxWarp>
          </a:bodyPr>
          <a:lstStyle>
            <a:lvl1pPr algn="r" defTabSz="882650">
              <a:defRPr sz="1200"/>
            </a:lvl1pPr>
          </a:lstStyle>
          <a:p>
            <a:fld id="{2419DBBF-6F31-4233-8053-9B0B4C8CF1B8}" type="slidenum">
              <a:rPr lang="de-DE" altLang="de-DE"/>
              <a:pPr/>
              <a:t>‹Nr.›</a:t>
            </a:fld>
            <a:endParaRPr lang="de-DE" altLang="de-DE"/>
          </a:p>
        </p:txBody>
      </p:sp>
    </p:spTree>
    <p:extLst>
      <p:ext uri="{BB962C8B-B14F-4D97-AF65-F5344CB8AC3E}">
        <p14:creationId xmlns:p14="http://schemas.microsoft.com/office/powerpoint/2010/main" val="315679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4C3E7371-9F9E-4A3A-A88A-C547651F299B}"/>
              </a:ext>
            </a:extLst>
          </p:cNvPr>
          <p:cNvSpPr>
            <a:spLocks noGrp="1" noRot="1" noChangeAspect="1" noTextEdit="1"/>
          </p:cNvSpPr>
          <p:nvPr>
            <p:ph type="sldImg"/>
          </p:nvPr>
        </p:nvSpPr>
        <p:spPr>
          <a:ln/>
        </p:spPr>
      </p:sp>
      <p:sp>
        <p:nvSpPr>
          <p:cNvPr id="25603" name="Notizenplatzhalter 2">
            <a:extLst>
              <a:ext uri="{FF2B5EF4-FFF2-40B4-BE49-F238E27FC236}">
                <a16:creationId xmlns:a16="http://schemas.microsoft.com/office/drawing/2014/main" id="{29368D18-3514-4065-BAB7-2B84403545B2}"/>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25604" name="Foliennummernplatzhalter 3">
            <a:extLst>
              <a:ext uri="{FF2B5EF4-FFF2-40B4-BE49-F238E27FC236}">
                <a16:creationId xmlns:a16="http://schemas.microsoft.com/office/drawing/2014/main" id="{DF900DFD-5555-4887-962E-B221C077E7B7}"/>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DD28A0-7402-432D-8BFD-6E9A8A673A3B}" type="slidenum">
              <a:rPr lang="de-DE" altLang="de-DE"/>
              <a:pPr eaLnBrk="1" hangingPunct="1">
                <a:spcBef>
                  <a:spcPct val="0"/>
                </a:spcBef>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AB6397AE-1AB2-40CF-9AEF-01F213BAD249}"/>
              </a:ext>
            </a:extLst>
          </p:cNvPr>
          <p:cNvSpPr>
            <a:spLocks noGrp="1" noRot="1" noChangeAspect="1" noTextEdit="1"/>
          </p:cNvSpPr>
          <p:nvPr>
            <p:ph type="sldImg"/>
          </p:nvPr>
        </p:nvSpPr>
        <p:spPr>
          <a:ln/>
        </p:spPr>
      </p:sp>
      <p:sp>
        <p:nvSpPr>
          <p:cNvPr id="34819" name="Notizenplatzhalter 2">
            <a:extLst>
              <a:ext uri="{FF2B5EF4-FFF2-40B4-BE49-F238E27FC236}">
                <a16:creationId xmlns:a16="http://schemas.microsoft.com/office/drawing/2014/main" id="{3B618521-5292-4A20-B203-4F813CFB1DBC}"/>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4820" name="Foliennummernplatzhalter 3">
            <a:extLst>
              <a:ext uri="{FF2B5EF4-FFF2-40B4-BE49-F238E27FC236}">
                <a16:creationId xmlns:a16="http://schemas.microsoft.com/office/drawing/2014/main" id="{469BE358-8A63-458F-B512-956D8A82771D}"/>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E75BEB-4F01-4792-91B4-F4ADF248D5F3}" type="slidenum">
              <a:rPr lang="de-DE" altLang="de-DE"/>
              <a:pPr eaLnBrk="1" hangingPunct="1">
                <a:spcBef>
                  <a:spcPct val="0"/>
                </a:spcBef>
              </a:pPr>
              <a:t>11</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B3A3377E-398A-4F60-A175-084C34927A66}"/>
              </a:ext>
            </a:extLst>
          </p:cNvPr>
          <p:cNvSpPr>
            <a:spLocks noGrp="1" noRot="1" noChangeAspect="1" noTextEdit="1"/>
          </p:cNvSpPr>
          <p:nvPr>
            <p:ph type="sldImg"/>
          </p:nvPr>
        </p:nvSpPr>
        <p:spPr>
          <a:ln/>
        </p:spPr>
      </p:sp>
      <p:sp>
        <p:nvSpPr>
          <p:cNvPr id="35843" name="Notizenplatzhalter 2">
            <a:extLst>
              <a:ext uri="{FF2B5EF4-FFF2-40B4-BE49-F238E27FC236}">
                <a16:creationId xmlns:a16="http://schemas.microsoft.com/office/drawing/2014/main" id="{3CFC6899-10B1-4D4A-8AAC-E591420F730D}"/>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35844" name="Foliennummernplatzhalter 3">
            <a:extLst>
              <a:ext uri="{FF2B5EF4-FFF2-40B4-BE49-F238E27FC236}">
                <a16:creationId xmlns:a16="http://schemas.microsoft.com/office/drawing/2014/main" id="{C77A83F2-2DAC-45CB-826D-BD4499495261}"/>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1712F1-F45D-414C-9611-BC2A13CAFCB6}" type="slidenum">
              <a:rPr lang="de-DE" altLang="de-DE"/>
              <a:pPr eaLnBrk="1" hangingPunct="1">
                <a:spcBef>
                  <a:spcPct val="0"/>
                </a:spcBef>
              </a:pPr>
              <a:t>12</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E429F2C7-CF09-4D37-9C72-68FB648468BE}"/>
              </a:ext>
            </a:extLst>
          </p:cNvPr>
          <p:cNvSpPr>
            <a:spLocks noGrp="1" noRot="1" noChangeAspect="1" noTextEdit="1"/>
          </p:cNvSpPr>
          <p:nvPr>
            <p:ph type="sldImg"/>
          </p:nvPr>
        </p:nvSpPr>
        <p:spPr>
          <a:ln/>
        </p:spPr>
      </p:sp>
      <p:sp>
        <p:nvSpPr>
          <p:cNvPr id="36867" name="Notizenplatzhalter 2">
            <a:extLst>
              <a:ext uri="{FF2B5EF4-FFF2-40B4-BE49-F238E27FC236}">
                <a16:creationId xmlns:a16="http://schemas.microsoft.com/office/drawing/2014/main" id="{81EB4525-2777-4B09-AD14-68D21FCCB786}"/>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6868" name="Foliennummernplatzhalter 3">
            <a:extLst>
              <a:ext uri="{FF2B5EF4-FFF2-40B4-BE49-F238E27FC236}">
                <a16:creationId xmlns:a16="http://schemas.microsoft.com/office/drawing/2014/main" id="{DCD6F814-5F71-4570-ADED-0519D3974424}"/>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64BF41-5888-4C0E-BD8E-52F8DFACF10E}" type="slidenum">
              <a:rPr lang="de-DE" altLang="de-DE"/>
              <a:pPr eaLnBrk="1" hangingPunct="1">
                <a:spcBef>
                  <a:spcPct val="0"/>
                </a:spcBef>
              </a:pPr>
              <a:t>13</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1DCD5A68-C976-40DC-BB0E-B9C414A0B21F}"/>
              </a:ext>
            </a:extLst>
          </p:cNvPr>
          <p:cNvSpPr>
            <a:spLocks noGrp="1" noRot="1" noChangeAspect="1" noTextEdit="1"/>
          </p:cNvSpPr>
          <p:nvPr>
            <p:ph type="sldImg"/>
          </p:nvPr>
        </p:nvSpPr>
        <p:spPr>
          <a:ln/>
        </p:spPr>
      </p:sp>
      <p:sp>
        <p:nvSpPr>
          <p:cNvPr id="37891" name="Notizenplatzhalter 2">
            <a:extLst>
              <a:ext uri="{FF2B5EF4-FFF2-40B4-BE49-F238E27FC236}">
                <a16:creationId xmlns:a16="http://schemas.microsoft.com/office/drawing/2014/main" id="{4AA4E3A0-6D1E-4103-BA87-60EE5ECED93F}"/>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37892" name="Foliennummernplatzhalter 3">
            <a:extLst>
              <a:ext uri="{FF2B5EF4-FFF2-40B4-BE49-F238E27FC236}">
                <a16:creationId xmlns:a16="http://schemas.microsoft.com/office/drawing/2014/main" id="{5562D3DF-5E68-4F02-8461-768D33927074}"/>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06F907-C92F-46DF-BC77-9454504A02C0}" type="slidenum">
              <a:rPr lang="de-DE" altLang="de-DE"/>
              <a:pPr eaLnBrk="1" hangingPunct="1">
                <a:spcBef>
                  <a:spcPct val="0"/>
                </a:spcBef>
              </a:pPr>
              <a:t>14</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E84EDBE7-835A-4535-A583-64BA8B8086A3}"/>
              </a:ext>
            </a:extLst>
          </p:cNvPr>
          <p:cNvSpPr>
            <a:spLocks noGrp="1" noRot="1" noChangeAspect="1" noTextEdit="1"/>
          </p:cNvSpPr>
          <p:nvPr>
            <p:ph type="sldImg"/>
          </p:nvPr>
        </p:nvSpPr>
        <p:spPr>
          <a:ln/>
        </p:spPr>
      </p:sp>
      <p:sp>
        <p:nvSpPr>
          <p:cNvPr id="38915" name="Notizenplatzhalter 2">
            <a:extLst>
              <a:ext uri="{FF2B5EF4-FFF2-40B4-BE49-F238E27FC236}">
                <a16:creationId xmlns:a16="http://schemas.microsoft.com/office/drawing/2014/main" id="{B42DD102-DDD1-4989-9A81-3F9C06787323}"/>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8916" name="Foliennummernplatzhalter 3">
            <a:extLst>
              <a:ext uri="{FF2B5EF4-FFF2-40B4-BE49-F238E27FC236}">
                <a16:creationId xmlns:a16="http://schemas.microsoft.com/office/drawing/2014/main" id="{B655320B-F4DE-4290-B3A9-D3CF75F7BF7C}"/>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592437-BEC3-4FBC-8732-15B64382E96F}" type="slidenum">
              <a:rPr lang="de-DE" altLang="de-DE"/>
              <a:pPr eaLnBrk="1" hangingPunct="1">
                <a:spcBef>
                  <a:spcPct val="0"/>
                </a:spcBef>
              </a:pPr>
              <a:t>15</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4B6C7E35-A1E9-4695-B818-590CBF3BD915}"/>
              </a:ext>
            </a:extLst>
          </p:cNvPr>
          <p:cNvSpPr>
            <a:spLocks noGrp="1" noRot="1" noChangeAspect="1" noTextEdit="1"/>
          </p:cNvSpPr>
          <p:nvPr>
            <p:ph type="sldImg"/>
          </p:nvPr>
        </p:nvSpPr>
        <p:spPr>
          <a:ln/>
        </p:spPr>
      </p:sp>
      <p:sp>
        <p:nvSpPr>
          <p:cNvPr id="39939" name="Notizenplatzhalter 2">
            <a:extLst>
              <a:ext uri="{FF2B5EF4-FFF2-40B4-BE49-F238E27FC236}">
                <a16:creationId xmlns:a16="http://schemas.microsoft.com/office/drawing/2014/main" id="{8AA9A122-3F2B-4208-8223-6D4CBDE129BD}"/>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9940" name="Foliennummernplatzhalter 3">
            <a:extLst>
              <a:ext uri="{FF2B5EF4-FFF2-40B4-BE49-F238E27FC236}">
                <a16:creationId xmlns:a16="http://schemas.microsoft.com/office/drawing/2014/main" id="{C6E955AA-067F-4016-85F5-0904BF9937A0}"/>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A1723C4-BD02-4999-91D5-D863432150FF}" type="slidenum">
              <a:rPr lang="de-DE" altLang="de-DE"/>
              <a:pPr eaLnBrk="1" hangingPunct="1">
                <a:spcBef>
                  <a:spcPct val="0"/>
                </a:spcBef>
              </a:pPr>
              <a:t>16</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4646923B-CAAF-4695-9139-C57046BD5F1E}"/>
              </a:ext>
            </a:extLst>
          </p:cNvPr>
          <p:cNvSpPr>
            <a:spLocks noGrp="1" noRot="1" noChangeAspect="1" noTextEdit="1"/>
          </p:cNvSpPr>
          <p:nvPr>
            <p:ph type="sldImg"/>
          </p:nvPr>
        </p:nvSpPr>
        <p:spPr>
          <a:ln/>
        </p:spPr>
      </p:sp>
      <p:sp>
        <p:nvSpPr>
          <p:cNvPr id="40963" name="Notizenplatzhalter 2">
            <a:extLst>
              <a:ext uri="{FF2B5EF4-FFF2-40B4-BE49-F238E27FC236}">
                <a16:creationId xmlns:a16="http://schemas.microsoft.com/office/drawing/2014/main" id="{367C1A88-DA91-40C7-89D5-E1AE5F62E5DA}"/>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40964" name="Foliennummernplatzhalter 3">
            <a:extLst>
              <a:ext uri="{FF2B5EF4-FFF2-40B4-BE49-F238E27FC236}">
                <a16:creationId xmlns:a16="http://schemas.microsoft.com/office/drawing/2014/main" id="{C0DE0407-73D1-440F-A03D-52E0F7C11F6A}"/>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150988-7213-4B53-A9D3-6760D9B78385}" type="slidenum">
              <a:rPr lang="de-DE" altLang="de-DE"/>
              <a:pPr eaLnBrk="1" hangingPunct="1">
                <a:spcBef>
                  <a:spcPct val="0"/>
                </a:spcBef>
              </a:pPr>
              <a:t>17</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6F9B8193-A45D-42DE-9592-D2CC519464C7}"/>
              </a:ext>
            </a:extLst>
          </p:cNvPr>
          <p:cNvSpPr>
            <a:spLocks noGrp="1" noRot="1" noChangeAspect="1" noTextEdit="1"/>
          </p:cNvSpPr>
          <p:nvPr>
            <p:ph type="sldImg"/>
          </p:nvPr>
        </p:nvSpPr>
        <p:spPr>
          <a:ln/>
        </p:spPr>
      </p:sp>
      <p:sp>
        <p:nvSpPr>
          <p:cNvPr id="41987" name="Notizenplatzhalter 2">
            <a:extLst>
              <a:ext uri="{FF2B5EF4-FFF2-40B4-BE49-F238E27FC236}">
                <a16:creationId xmlns:a16="http://schemas.microsoft.com/office/drawing/2014/main" id="{A185EF7C-BE67-434E-ABB6-A029943D518E}"/>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41988" name="Foliennummernplatzhalter 3">
            <a:extLst>
              <a:ext uri="{FF2B5EF4-FFF2-40B4-BE49-F238E27FC236}">
                <a16:creationId xmlns:a16="http://schemas.microsoft.com/office/drawing/2014/main" id="{35BC8484-ED7F-4FFD-AF7D-5D7A123B6633}"/>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58B634-979A-489A-9B21-CCB92F4008EB}" type="slidenum">
              <a:rPr lang="de-DE" altLang="de-DE"/>
              <a:pPr eaLnBrk="1" hangingPunct="1">
                <a:spcBef>
                  <a:spcPct val="0"/>
                </a:spcBef>
              </a:pPr>
              <a:t>18</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0F63979E-3B15-4641-850D-BD1A938F51A0}"/>
              </a:ext>
            </a:extLst>
          </p:cNvPr>
          <p:cNvSpPr>
            <a:spLocks noGrp="1" noRot="1" noChangeAspect="1" noTextEdit="1"/>
          </p:cNvSpPr>
          <p:nvPr>
            <p:ph type="sldImg"/>
          </p:nvPr>
        </p:nvSpPr>
        <p:spPr>
          <a:ln/>
        </p:spPr>
      </p:sp>
      <p:sp>
        <p:nvSpPr>
          <p:cNvPr id="43011" name="Notizenplatzhalter 2">
            <a:extLst>
              <a:ext uri="{FF2B5EF4-FFF2-40B4-BE49-F238E27FC236}">
                <a16:creationId xmlns:a16="http://schemas.microsoft.com/office/drawing/2014/main" id="{C813FD48-2DC1-409C-AABE-7D1AFFAD2119}"/>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43012" name="Foliennummernplatzhalter 3">
            <a:extLst>
              <a:ext uri="{FF2B5EF4-FFF2-40B4-BE49-F238E27FC236}">
                <a16:creationId xmlns:a16="http://schemas.microsoft.com/office/drawing/2014/main" id="{0B5F0840-8735-4478-8396-8B23C45D3F7C}"/>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AA88538-6718-4919-AF6C-E7E588C22223}" type="slidenum">
              <a:rPr lang="de-DE" altLang="de-DE"/>
              <a:pPr eaLnBrk="1" hangingPunct="1">
                <a:spcBef>
                  <a:spcPct val="0"/>
                </a:spcBef>
              </a:pPr>
              <a:t>19</a:t>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3201D396-5F19-4F7A-9634-FF111AC644D2}"/>
              </a:ext>
            </a:extLst>
          </p:cNvPr>
          <p:cNvSpPr>
            <a:spLocks noGrp="1" noRot="1" noChangeAspect="1" noTextEdit="1"/>
          </p:cNvSpPr>
          <p:nvPr>
            <p:ph type="sldImg"/>
          </p:nvPr>
        </p:nvSpPr>
        <p:spPr>
          <a:ln/>
        </p:spPr>
      </p:sp>
      <p:sp>
        <p:nvSpPr>
          <p:cNvPr id="44035" name="Notizenplatzhalter 2">
            <a:extLst>
              <a:ext uri="{FF2B5EF4-FFF2-40B4-BE49-F238E27FC236}">
                <a16:creationId xmlns:a16="http://schemas.microsoft.com/office/drawing/2014/main" id="{115D02CD-C119-4194-880E-E15EADC7E73E}"/>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44036" name="Foliennummernplatzhalter 3">
            <a:extLst>
              <a:ext uri="{FF2B5EF4-FFF2-40B4-BE49-F238E27FC236}">
                <a16:creationId xmlns:a16="http://schemas.microsoft.com/office/drawing/2014/main" id="{E6D2019F-A848-4186-8071-860E27BECA07}"/>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9704CF-5F4E-4FEC-B2E7-6DF11CEEEFF3}" type="slidenum">
              <a:rPr lang="de-DE" altLang="de-DE"/>
              <a:pPr eaLnBrk="1" hangingPunct="1">
                <a:spcBef>
                  <a:spcPct val="0"/>
                </a:spcBef>
              </a:pPr>
              <a:t>20</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0CAC7427-516A-4CB0-B22F-60F0069006DF}"/>
              </a:ext>
            </a:extLst>
          </p:cNvPr>
          <p:cNvSpPr>
            <a:spLocks noGrp="1" noRot="1" noChangeAspect="1" noTextEdit="1"/>
          </p:cNvSpPr>
          <p:nvPr>
            <p:ph type="sldImg"/>
          </p:nvPr>
        </p:nvSpPr>
        <p:spPr>
          <a:ln/>
        </p:spPr>
      </p:sp>
      <p:sp>
        <p:nvSpPr>
          <p:cNvPr id="26627" name="Notizenplatzhalter 2">
            <a:extLst>
              <a:ext uri="{FF2B5EF4-FFF2-40B4-BE49-F238E27FC236}">
                <a16:creationId xmlns:a16="http://schemas.microsoft.com/office/drawing/2014/main" id="{6F5ECA38-9C7F-4A77-9C45-EFBD681C388F}"/>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26628" name="Foliennummernplatzhalter 3">
            <a:extLst>
              <a:ext uri="{FF2B5EF4-FFF2-40B4-BE49-F238E27FC236}">
                <a16:creationId xmlns:a16="http://schemas.microsoft.com/office/drawing/2014/main" id="{D55A32E0-0E4E-4693-B7E7-C1162F193FE7}"/>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5C67E0-D544-43A1-9A9D-F086F4A493E1}" type="slidenum">
              <a:rPr lang="de-DE" altLang="de-DE"/>
              <a:pPr eaLnBrk="1" hangingPunct="1">
                <a:spcBef>
                  <a:spcPct val="0"/>
                </a:spcBef>
              </a:pPr>
              <a:t>2</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C9BC80BE-9954-4C23-BB3B-EFACEAE5112C}"/>
              </a:ext>
            </a:extLst>
          </p:cNvPr>
          <p:cNvSpPr>
            <a:spLocks noGrp="1" noRot="1" noChangeAspect="1" noTextEdit="1"/>
          </p:cNvSpPr>
          <p:nvPr>
            <p:ph type="sldImg"/>
          </p:nvPr>
        </p:nvSpPr>
        <p:spPr>
          <a:ln/>
        </p:spPr>
      </p:sp>
      <p:sp>
        <p:nvSpPr>
          <p:cNvPr id="45059" name="Notizenplatzhalter 2">
            <a:extLst>
              <a:ext uri="{FF2B5EF4-FFF2-40B4-BE49-F238E27FC236}">
                <a16:creationId xmlns:a16="http://schemas.microsoft.com/office/drawing/2014/main" id="{9194D9E5-AE16-4B51-8C75-E9DB743EBE0F}"/>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45060" name="Foliennummernplatzhalter 3">
            <a:extLst>
              <a:ext uri="{FF2B5EF4-FFF2-40B4-BE49-F238E27FC236}">
                <a16:creationId xmlns:a16="http://schemas.microsoft.com/office/drawing/2014/main" id="{CC9A79C3-E299-44E7-AFC6-8B254DAFCF3B}"/>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FC7C2A-453B-4E86-AD1F-15B96E9F2121}" type="slidenum">
              <a:rPr lang="de-DE" altLang="de-DE"/>
              <a:pPr eaLnBrk="1" hangingPunct="1">
                <a:spcBef>
                  <a:spcPct val="0"/>
                </a:spcBef>
              </a:pPr>
              <a:t>21</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097B3DAD-51E4-41F1-8AEE-338E3E396C62}"/>
              </a:ext>
            </a:extLst>
          </p:cNvPr>
          <p:cNvSpPr>
            <a:spLocks noGrp="1" noRot="1" noChangeAspect="1" noTextEdit="1"/>
          </p:cNvSpPr>
          <p:nvPr>
            <p:ph type="sldImg"/>
          </p:nvPr>
        </p:nvSpPr>
        <p:spPr>
          <a:ln/>
        </p:spPr>
      </p:sp>
      <p:sp>
        <p:nvSpPr>
          <p:cNvPr id="27651" name="Notizenplatzhalter 2">
            <a:extLst>
              <a:ext uri="{FF2B5EF4-FFF2-40B4-BE49-F238E27FC236}">
                <a16:creationId xmlns:a16="http://schemas.microsoft.com/office/drawing/2014/main" id="{29E9FAB1-38C8-45DD-BC6D-D496B3F6FD53}"/>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27652" name="Foliennummernplatzhalter 3">
            <a:extLst>
              <a:ext uri="{FF2B5EF4-FFF2-40B4-BE49-F238E27FC236}">
                <a16:creationId xmlns:a16="http://schemas.microsoft.com/office/drawing/2014/main" id="{F26BB8A3-D25F-4017-B489-E7BC70A06055}"/>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17B633-FC48-48C4-A5C2-9BDE94680B60}" type="slidenum">
              <a:rPr lang="de-DE" altLang="de-DE"/>
              <a:pPr eaLnBrk="1" hangingPunct="1">
                <a:spcBef>
                  <a:spcPct val="0"/>
                </a:spcBef>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E04D4302-6DBA-4493-B3AF-88694D779751}"/>
              </a:ext>
            </a:extLst>
          </p:cNvPr>
          <p:cNvSpPr>
            <a:spLocks noGrp="1" noRot="1" noChangeAspect="1" noTextEdit="1"/>
          </p:cNvSpPr>
          <p:nvPr>
            <p:ph type="sldImg"/>
          </p:nvPr>
        </p:nvSpPr>
        <p:spPr>
          <a:ln/>
        </p:spPr>
      </p:sp>
      <p:sp>
        <p:nvSpPr>
          <p:cNvPr id="28675" name="Notizenplatzhalter 2">
            <a:extLst>
              <a:ext uri="{FF2B5EF4-FFF2-40B4-BE49-F238E27FC236}">
                <a16:creationId xmlns:a16="http://schemas.microsoft.com/office/drawing/2014/main" id="{86B665B9-38A2-4F89-AC78-A0523CB3419A}"/>
              </a:ext>
            </a:extLst>
          </p:cNvPr>
          <p:cNvSpPr>
            <a:spLocks noGrp="1"/>
          </p:cNvSpPr>
          <p:nvPr>
            <p:ph type="body" idx="1"/>
          </p:nvPr>
        </p:nvSpPr>
        <p:spPr>
          <a:noFill/>
        </p:spPr>
        <p:txBody>
          <a:bodyPr/>
          <a:lstStyle/>
          <a:p>
            <a:r>
              <a:rPr lang="en-GB" altLang="de-DE" i="1" dirty="0">
                <a:latin typeface="Arial" panose="020B0604020202020204" pitchFamily="34" charset="0"/>
              </a:rPr>
              <a:t> </a:t>
            </a: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8676" name="Foliennummernplatzhalter 3">
            <a:extLst>
              <a:ext uri="{FF2B5EF4-FFF2-40B4-BE49-F238E27FC236}">
                <a16:creationId xmlns:a16="http://schemas.microsoft.com/office/drawing/2014/main" id="{33897FCA-00DC-4645-B794-5ABE477499AF}"/>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E4F747-31BC-43AD-97DB-BEEE5DB0CC3E}" type="slidenum">
              <a:rPr lang="de-DE" altLang="de-DE"/>
              <a:pPr eaLnBrk="1" hangingPunct="1">
                <a:spcBef>
                  <a:spcPct val="0"/>
                </a:spcBef>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2ABEDBCB-C5D6-453E-AC85-48607AE80C40}"/>
              </a:ext>
            </a:extLst>
          </p:cNvPr>
          <p:cNvSpPr>
            <a:spLocks noGrp="1" noRot="1" noChangeAspect="1" noTextEdit="1"/>
          </p:cNvSpPr>
          <p:nvPr>
            <p:ph type="sldImg"/>
          </p:nvPr>
        </p:nvSpPr>
        <p:spPr>
          <a:ln/>
        </p:spPr>
      </p:sp>
      <p:sp>
        <p:nvSpPr>
          <p:cNvPr id="29699" name="Notizenplatzhalter 2">
            <a:extLst>
              <a:ext uri="{FF2B5EF4-FFF2-40B4-BE49-F238E27FC236}">
                <a16:creationId xmlns:a16="http://schemas.microsoft.com/office/drawing/2014/main" id="{8E1EB758-46E0-410C-829E-C8F00A728862}"/>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29700" name="Foliennummernplatzhalter 3">
            <a:extLst>
              <a:ext uri="{FF2B5EF4-FFF2-40B4-BE49-F238E27FC236}">
                <a16:creationId xmlns:a16="http://schemas.microsoft.com/office/drawing/2014/main" id="{8FB7850C-CCF5-48A6-AE7C-5BEF51EA5FC2}"/>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AC93654-8E37-4329-AECA-567286566F2F}" type="slidenum">
              <a:rPr lang="de-DE" altLang="de-DE"/>
              <a:pPr eaLnBrk="1" hangingPunct="1">
                <a:spcBef>
                  <a:spcPct val="0"/>
                </a:spcBef>
              </a:pPr>
              <a:t>6</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3A30D71D-F718-4666-92A0-A708050093F6}"/>
              </a:ext>
            </a:extLst>
          </p:cNvPr>
          <p:cNvSpPr>
            <a:spLocks noGrp="1" noRot="1" noChangeAspect="1" noTextEdit="1"/>
          </p:cNvSpPr>
          <p:nvPr>
            <p:ph type="sldImg"/>
          </p:nvPr>
        </p:nvSpPr>
        <p:spPr>
          <a:ln/>
        </p:spPr>
      </p:sp>
      <p:sp>
        <p:nvSpPr>
          <p:cNvPr id="30723" name="Notizenplatzhalter 2">
            <a:extLst>
              <a:ext uri="{FF2B5EF4-FFF2-40B4-BE49-F238E27FC236}">
                <a16:creationId xmlns:a16="http://schemas.microsoft.com/office/drawing/2014/main" id="{CCDF6109-B469-4010-9459-A943900B9FCE}"/>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0724" name="Foliennummernplatzhalter 3">
            <a:extLst>
              <a:ext uri="{FF2B5EF4-FFF2-40B4-BE49-F238E27FC236}">
                <a16:creationId xmlns:a16="http://schemas.microsoft.com/office/drawing/2014/main" id="{4E6B4229-E5BF-4976-A1DD-799E44FA2CE7}"/>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FF11163-1EFC-423D-AE65-38AAC7B0673B}" type="slidenum">
              <a:rPr lang="de-DE" altLang="de-DE"/>
              <a:pPr eaLnBrk="1" hangingPunct="1">
                <a:spcBef>
                  <a:spcPct val="0"/>
                </a:spcBef>
              </a:pPr>
              <a:t>7</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916F69C9-9B87-490B-8E54-8F0C9C0D3B48}"/>
              </a:ext>
            </a:extLst>
          </p:cNvPr>
          <p:cNvSpPr>
            <a:spLocks noGrp="1" noRot="1" noChangeAspect="1" noTextEdit="1"/>
          </p:cNvSpPr>
          <p:nvPr>
            <p:ph type="sldImg"/>
          </p:nvPr>
        </p:nvSpPr>
        <p:spPr>
          <a:ln/>
        </p:spPr>
      </p:sp>
      <p:sp>
        <p:nvSpPr>
          <p:cNvPr id="31747" name="Notizenplatzhalter 2">
            <a:extLst>
              <a:ext uri="{FF2B5EF4-FFF2-40B4-BE49-F238E27FC236}">
                <a16:creationId xmlns:a16="http://schemas.microsoft.com/office/drawing/2014/main" id="{56F40BD9-488A-406F-93F1-54E2D6C61FC6}"/>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31748" name="Foliennummernplatzhalter 3">
            <a:extLst>
              <a:ext uri="{FF2B5EF4-FFF2-40B4-BE49-F238E27FC236}">
                <a16:creationId xmlns:a16="http://schemas.microsoft.com/office/drawing/2014/main" id="{1C1F953B-D9BB-44B2-B819-A74D09F253D3}"/>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E722BA-6CA6-40A1-9A2C-52D25A47F266}" type="slidenum">
              <a:rPr lang="de-DE" altLang="de-DE"/>
              <a:pPr eaLnBrk="1" hangingPunct="1">
                <a:spcBef>
                  <a:spcPct val="0"/>
                </a:spcBef>
              </a:pPr>
              <a:t>8</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a:extLst>
              <a:ext uri="{FF2B5EF4-FFF2-40B4-BE49-F238E27FC236}">
                <a16:creationId xmlns:a16="http://schemas.microsoft.com/office/drawing/2014/main" id="{3E378BAC-27CD-440A-A77F-9FDCAD61ACF0}"/>
              </a:ext>
            </a:extLst>
          </p:cNvPr>
          <p:cNvSpPr>
            <a:spLocks noGrp="1" noRot="1" noChangeAspect="1" noTextEdit="1"/>
          </p:cNvSpPr>
          <p:nvPr>
            <p:ph type="sldImg"/>
          </p:nvPr>
        </p:nvSpPr>
        <p:spPr>
          <a:ln/>
        </p:spPr>
      </p:sp>
      <p:sp>
        <p:nvSpPr>
          <p:cNvPr id="32771" name="Notizenplatzhalter 2">
            <a:extLst>
              <a:ext uri="{FF2B5EF4-FFF2-40B4-BE49-F238E27FC236}">
                <a16:creationId xmlns:a16="http://schemas.microsoft.com/office/drawing/2014/main" id="{7E447FB8-002E-4172-95A8-8BE7A24A7C61}"/>
              </a:ext>
            </a:extLst>
          </p:cNvPr>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32772" name="Foliennummernplatzhalter 3">
            <a:extLst>
              <a:ext uri="{FF2B5EF4-FFF2-40B4-BE49-F238E27FC236}">
                <a16:creationId xmlns:a16="http://schemas.microsoft.com/office/drawing/2014/main" id="{C46FD2EB-F247-4D1E-BE22-BEF3DEF6DB4A}"/>
              </a:ext>
            </a:extLst>
          </p:cNvPr>
          <p:cNvSpPr>
            <a:spLocks noGrp="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1539F1-3696-45DF-9830-3AC79196D8FB}" type="slidenum">
              <a:rPr lang="de-DE" altLang="de-DE"/>
              <a:pPr eaLnBrk="1" hangingPunct="1">
                <a:spcBef>
                  <a:spcPct val="0"/>
                </a:spcBef>
              </a:pPr>
              <a:t>9</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DC58EBB-50BF-445A-9347-BC76A13D669E}"/>
              </a:ext>
            </a:extLst>
          </p:cNvPr>
          <p:cNvSpPr>
            <a:spLocks noGrp="1" noChangeArrowheads="1"/>
          </p:cNvSpPr>
          <p:nvPr>
            <p:ph type="sldNum" sz="quarter" idx="5"/>
          </p:nvPr>
        </p:nvSpPr>
        <p:spPr>
          <a:noFill/>
        </p:spPr>
        <p:txBody>
          <a:bodyPr/>
          <a:lstStyle>
            <a:lvl1pPr defTabSz="882650" eaLnBrk="0" hangingPunct="0">
              <a:spcBef>
                <a:spcPct val="30000"/>
              </a:spcBef>
              <a:defRPr sz="1200">
                <a:solidFill>
                  <a:schemeClr val="tx1"/>
                </a:solidFill>
                <a:latin typeface="Arial" panose="020B0604020202020204" pitchFamily="34" charset="0"/>
              </a:defRPr>
            </a:lvl1pPr>
            <a:lvl2pPr marL="742950" indent="-285750" defTabSz="882650" eaLnBrk="0" hangingPunct="0">
              <a:spcBef>
                <a:spcPct val="30000"/>
              </a:spcBef>
              <a:defRPr sz="1200">
                <a:solidFill>
                  <a:schemeClr val="tx1"/>
                </a:solidFill>
                <a:latin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AB410F5-301C-4282-980B-492912971F6B}" type="slidenum">
              <a:rPr lang="de-DE" altLang="de-DE"/>
              <a:pPr eaLnBrk="1" hangingPunct="1">
                <a:spcBef>
                  <a:spcPct val="0"/>
                </a:spcBef>
              </a:pPr>
              <a:t>10</a:t>
            </a:fld>
            <a:endParaRPr lang="de-DE" altLang="de-DE"/>
          </a:p>
        </p:txBody>
      </p:sp>
      <p:sp>
        <p:nvSpPr>
          <p:cNvPr id="33795" name="Rectangle 2">
            <a:extLst>
              <a:ext uri="{FF2B5EF4-FFF2-40B4-BE49-F238E27FC236}">
                <a16:creationId xmlns:a16="http://schemas.microsoft.com/office/drawing/2014/main" id="{668BC732-B1D7-4CC5-B796-D69D276C92F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1227519-54C0-4337-B97E-3A6FFDC5720D}"/>
              </a:ext>
            </a:extLst>
          </p:cNvPr>
          <p:cNvSpPr>
            <a:spLocks noGrp="1" noChangeArrowheads="1"/>
          </p:cNvSpPr>
          <p:nvPr>
            <p:ph type="body" idx="1"/>
          </p:nvPr>
        </p:nvSpPr>
        <p:spPr>
          <a:noFill/>
        </p:spPr>
        <p:txBody>
          <a:bodyPr/>
          <a:lstStyle/>
          <a:p>
            <a:endParaRPr lang="de-DE" altLang="de-DE" dirty="0">
              <a:latin typeface="Arial" panose="020B0604020202020204" pitchFamily="34" charset="0"/>
            </a:endParaRPr>
          </a:p>
          <a:p>
            <a:endParaRPr lang="de-DE" altLang="de-D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6">
            <a:extLst>
              <a:ext uri="{FF2B5EF4-FFF2-40B4-BE49-F238E27FC236}">
                <a16:creationId xmlns:a16="http://schemas.microsoft.com/office/drawing/2014/main" id="{84B3B345-16EE-4364-A55A-A6950B4145AE}"/>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34222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3805F700-5437-4C58-B3D5-41F2CD0AB581}"/>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24372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53085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5308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AD67E823-6DE6-46B4-9570-CF049E0A71E6}"/>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59569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ECB1855A-7D28-4920-83D2-7BE571F07F35}"/>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58333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a:extLst>
              <a:ext uri="{FF2B5EF4-FFF2-40B4-BE49-F238E27FC236}">
                <a16:creationId xmlns:a16="http://schemas.microsoft.com/office/drawing/2014/main" id="{C1FF792B-1517-4A0F-BDA0-6D6203FC9E31}"/>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17131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CF42AC36-6CEC-438D-BC6F-5DDF4BE3EBB0}"/>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48097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E1E6F3D4-C5E4-4B92-81E0-4C17ED26DA1E}"/>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6890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6">
            <a:extLst>
              <a:ext uri="{FF2B5EF4-FFF2-40B4-BE49-F238E27FC236}">
                <a16:creationId xmlns:a16="http://schemas.microsoft.com/office/drawing/2014/main" id="{DDCA95ED-F493-4E71-BF06-85BB9870C6E0}"/>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73555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36BA79D-9E9D-41AF-BAA0-D5E99563C7B0}"/>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26635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a:extLst>
              <a:ext uri="{FF2B5EF4-FFF2-40B4-BE49-F238E27FC236}">
                <a16:creationId xmlns:a16="http://schemas.microsoft.com/office/drawing/2014/main" id="{D0E1F962-0864-4EF0-A9F2-882205788E28}"/>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04475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a:extLst>
              <a:ext uri="{FF2B5EF4-FFF2-40B4-BE49-F238E27FC236}">
                <a16:creationId xmlns:a16="http://schemas.microsoft.com/office/drawing/2014/main" id="{D5B15E3F-9AD2-4F66-BE65-68282C0D0396}"/>
              </a:ext>
            </a:extLst>
          </p:cNvPr>
          <p:cNvSpPr>
            <a:spLocks noGrp="1" noChangeArrowheads="1"/>
          </p:cNvSpPr>
          <p:nvPr>
            <p:ph type="sldNum" sz="quarter"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2808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AA650C7-5C64-4406-A344-E67967A06751}"/>
              </a:ext>
            </a:extLst>
          </p:cNvPr>
          <p:cNvSpPr>
            <a:spLocks noGrp="1" noChangeArrowheads="1"/>
          </p:cNvSpPr>
          <p:nvPr>
            <p:ph type="body" idx="1"/>
          </p:nvPr>
        </p:nvSpPr>
        <p:spPr bwMode="auto">
          <a:xfrm>
            <a:off x="457200" y="1600200"/>
            <a:ext cx="82296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Rectangle 6">
            <a:extLst>
              <a:ext uri="{FF2B5EF4-FFF2-40B4-BE49-F238E27FC236}">
                <a16:creationId xmlns:a16="http://schemas.microsoft.com/office/drawing/2014/main" id="{358C038D-9BAF-4A02-9AE5-2CD56023033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de-DE" altLang="de-DE"/>
          </a:p>
        </p:txBody>
      </p:sp>
      <p:sp>
        <p:nvSpPr>
          <p:cNvPr id="1028" name="Rectangle 7">
            <a:extLst>
              <a:ext uri="{FF2B5EF4-FFF2-40B4-BE49-F238E27FC236}">
                <a16:creationId xmlns:a16="http://schemas.microsoft.com/office/drawing/2014/main" id="{6C4D37FE-F14C-4A98-8288-F0F421086E6F}"/>
              </a:ext>
            </a:extLst>
          </p:cNvPr>
          <p:cNvSpPr>
            <a:spLocks noChangeArrowheads="1"/>
          </p:cNvSpPr>
          <p:nvPr/>
        </p:nvSpPr>
        <p:spPr bwMode="auto">
          <a:xfrm>
            <a:off x="395288" y="0"/>
            <a:ext cx="6985000" cy="936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DE" altLang="de-DE" sz="2200"/>
              <a:t>BERLIN – City for All </a:t>
            </a:r>
          </a:p>
          <a:p>
            <a:pPr>
              <a:lnSpc>
                <a:spcPct val="30000"/>
              </a:lnSpc>
              <a:defRPr/>
            </a:pPr>
            <a:r>
              <a:rPr lang="de-DE" altLang="de-DE" sz="2400" u="sng"/>
              <a:t>									</a:t>
            </a:r>
          </a:p>
        </p:txBody>
      </p:sp>
      <p:graphicFrame>
        <p:nvGraphicFramePr>
          <p:cNvPr id="1029" name="Object 17">
            <a:extLst>
              <a:ext uri="{FF2B5EF4-FFF2-40B4-BE49-F238E27FC236}">
                <a16:creationId xmlns:a16="http://schemas.microsoft.com/office/drawing/2014/main" id="{57F15078-9E1E-4C49-A4F3-EFEC4DDDEF77}"/>
              </a:ext>
            </a:extLst>
          </p:cNvPr>
          <p:cNvGraphicFramePr>
            <a:graphicFrameLocks noChangeAspect="1"/>
          </p:cNvGraphicFramePr>
          <p:nvPr userDrawn="1"/>
        </p:nvGraphicFramePr>
        <p:xfrm>
          <a:off x="7235825" y="188913"/>
          <a:ext cx="1485900" cy="361950"/>
        </p:xfrm>
        <a:graphic>
          <a:graphicData uri="http://schemas.openxmlformats.org/presentationml/2006/ole">
            <mc:AlternateContent xmlns:mc="http://schemas.openxmlformats.org/markup-compatibility/2006">
              <mc:Choice xmlns:v="urn:schemas-microsoft-com:vml" Requires="v">
                <p:oleObj spid="_x0000_s1034" r:id="rId14" imgW="3219899" imgH="781159" progId="MSPhotoEd.3">
                  <p:embed/>
                </p:oleObj>
              </mc:Choice>
              <mc:Fallback>
                <p:oleObj r:id="rId14" imgW="3219899" imgH="781159" progId="MSPhotoEd.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5825" y="188913"/>
                        <a:ext cx="1485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a:extLst>
              <a:ext uri="{FF2B5EF4-FFF2-40B4-BE49-F238E27FC236}">
                <a16:creationId xmlns:a16="http://schemas.microsoft.com/office/drawing/2014/main" id="{3E097D24-7573-49AA-91E0-CC81889A500C}"/>
              </a:ext>
            </a:extLst>
          </p:cNvPr>
          <p:cNvSpPr txBox="1">
            <a:spLocks noChangeArrowheads="1"/>
          </p:cNvSpPr>
          <p:nvPr/>
        </p:nvSpPr>
        <p:spPr bwMode="auto">
          <a:xfrm>
            <a:off x="395288" y="3481388"/>
            <a:ext cx="8064500" cy="316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de-DE" altLang="de-DE" sz="1500" b="1" u="sng" dirty="0"/>
              <a:t>Symposium</a:t>
            </a:r>
          </a:p>
          <a:p>
            <a:pPr>
              <a:buFontTx/>
              <a:buNone/>
            </a:pPr>
            <a:endParaRPr lang="de-DE" altLang="de-DE" sz="1000" b="1" u="sng" dirty="0"/>
          </a:p>
          <a:p>
            <a:pPr>
              <a:buFontTx/>
              <a:buNone/>
            </a:pPr>
            <a:r>
              <a:rPr lang="en-US" altLang="de-DE" sz="2200" b="1" dirty="0"/>
              <a:t>The New Urban Agenda: implementing sustainable urban development in a way that is inclusive and barrier-free</a:t>
            </a:r>
            <a:r>
              <a:rPr lang="en-US" altLang="de-DE" sz="2200" dirty="0"/>
              <a:t>,</a:t>
            </a:r>
            <a:r>
              <a:rPr lang="en-US" altLang="de-DE" sz="2200" b="1" dirty="0"/>
              <a:t> </a:t>
            </a:r>
            <a:r>
              <a:rPr lang="en-US" altLang="de-DE" sz="2200" dirty="0"/>
              <a:t>26 June 2017</a:t>
            </a:r>
            <a:r>
              <a:rPr lang="de-DE" altLang="de-DE" sz="2200" dirty="0"/>
              <a:t> </a:t>
            </a:r>
          </a:p>
          <a:p>
            <a:pPr>
              <a:buFontTx/>
              <a:buNone/>
            </a:pPr>
            <a:endParaRPr lang="en-US" altLang="de-DE" sz="1500" dirty="0"/>
          </a:p>
          <a:p>
            <a:pPr eaLnBrk="1" hangingPunct="1">
              <a:spcBef>
                <a:spcPct val="50000"/>
              </a:spcBef>
              <a:buFontTx/>
              <a:buNone/>
            </a:pPr>
            <a:r>
              <a:rPr lang="en-US" altLang="de-DE" sz="1600" dirty="0"/>
              <a:t>Barbara </a:t>
            </a:r>
            <a:r>
              <a:rPr lang="en-US" altLang="de-DE" sz="1600" dirty="0" err="1"/>
              <a:t>Berninger</a:t>
            </a:r>
            <a:endParaRPr lang="en-US" altLang="de-DE" sz="1600" dirty="0"/>
          </a:p>
          <a:p>
            <a:pPr eaLnBrk="1" hangingPunct="1">
              <a:spcBef>
                <a:spcPct val="50000"/>
              </a:spcBef>
              <a:buFontTx/>
              <a:buNone/>
            </a:pPr>
            <a:r>
              <a:rPr lang="en-US" altLang="de-DE" sz="1200" dirty="0"/>
              <a:t>Senate Department for the Environment, Transport and Climate Protection, Berlin</a:t>
            </a:r>
          </a:p>
          <a:p>
            <a:pPr eaLnBrk="1" hangingPunct="1">
              <a:spcBef>
                <a:spcPct val="50000"/>
              </a:spcBef>
              <a:buFontTx/>
              <a:buNone/>
            </a:pPr>
            <a:r>
              <a:rPr lang="en-US" altLang="de-DE" sz="1600" dirty="0"/>
              <a:t>Ingeborg </a:t>
            </a:r>
            <a:r>
              <a:rPr lang="en-US" altLang="de-DE" sz="1600" dirty="0" err="1"/>
              <a:t>Stude</a:t>
            </a:r>
            <a:endParaRPr lang="en-US" altLang="de-DE" sz="1600" dirty="0"/>
          </a:p>
          <a:p>
            <a:pPr eaLnBrk="1" hangingPunct="1">
              <a:spcBef>
                <a:spcPct val="50000"/>
              </a:spcBef>
              <a:buFontTx/>
              <a:buNone/>
            </a:pPr>
            <a:r>
              <a:rPr lang="en-US" altLang="de-DE" sz="1200" dirty="0"/>
              <a:t>Senate Department for Urban Development and Housing, Berlin</a:t>
            </a:r>
          </a:p>
        </p:txBody>
      </p:sp>
      <p:pic>
        <p:nvPicPr>
          <p:cNvPr id="2051" name="Picture 8" descr="Foto 1">
            <a:extLst>
              <a:ext uri="{FF2B5EF4-FFF2-40B4-BE49-F238E27FC236}">
                <a16:creationId xmlns:a16="http://schemas.microsoft.com/office/drawing/2014/main" id="{EB1200EB-A377-427A-BBFE-259C3C30A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46150"/>
            <a:ext cx="39608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Logo für Briefkopf 2">
            <a:extLst>
              <a:ext uri="{FF2B5EF4-FFF2-40B4-BE49-F238E27FC236}">
                <a16:creationId xmlns:a16="http://schemas.microsoft.com/office/drawing/2014/main" id="{FBDF2911-FFE3-4F9D-9A06-34F176423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5888"/>
            <a:ext cx="20764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21Größen">
            <a:extLst>
              <a:ext uri="{FF2B5EF4-FFF2-40B4-BE49-F238E27FC236}">
                <a16:creationId xmlns:a16="http://schemas.microsoft.com/office/drawing/2014/main" id="{59FDED7C-3D37-4251-AC2C-FFAB84D30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2159000"/>
            <a:ext cx="2108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40" name="Text Box 24">
            <a:extLst>
              <a:ext uri="{FF2B5EF4-FFF2-40B4-BE49-F238E27FC236}">
                <a16:creationId xmlns:a16="http://schemas.microsoft.com/office/drawing/2014/main" id="{3036B266-6079-487D-9A46-EE35DE87E61F}"/>
              </a:ext>
            </a:extLst>
          </p:cNvPr>
          <p:cNvSpPr txBox="1">
            <a:spLocks noChangeArrowheads="1"/>
          </p:cNvSpPr>
          <p:nvPr/>
        </p:nvSpPr>
        <p:spPr bwMode="auto">
          <a:xfrm>
            <a:off x="217488" y="620713"/>
            <a:ext cx="8926512"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endParaRPr lang="de-DE" sz="2000" b="1" dirty="0">
              <a:latin typeface="Arial" charset="0"/>
            </a:endParaRPr>
          </a:p>
          <a:p>
            <a:pPr>
              <a:defRPr/>
            </a:pPr>
            <a:r>
              <a:rPr lang="de-DE" sz="2000" b="1" dirty="0">
                <a:latin typeface="Arial" charset="0"/>
              </a:rPr>
              <a:t>Manuals </a:t>
            </a:r>
            <a:r>
              <a:rPr lang="de-DE" sz="1400" dirty="0">
                <a:latin typeface="Arial" charset="0"/>
              </a:rPr>
              <a:t>(</a:t>
            </a:r>
            <a:r>
              <a:rPr lang="en-US" sz="1400" dirty="0">
                <a:latin typeface="+mn-lt"/>
              </a:rPr>
              <a:t>Binding requirements for all construction projects of the Federal State of Berlin</a:t>
            </a:r>
            <a:r>
              <a:rPr lang="de-DE" sz="1400" dirty="0">
                <a:latin typeface="Arial" charset="0"/>
              </a:rPr>
              <a:t>)</a:t>
            </a:r>
          </a:p>
          <a:p>
            <a:pPr>
              <a:defRPr/>
            </a:pPr>
            <a:endParaRPr lang="de-DE" sz="1400" dirty="0">
              <a:latin typeface="Arial" charset="0"/>
            </a:endParaRPr>
          </a:p>
          <a:p>
            <a:pPr>
              <a:defRPr/>
            </a:pPr>
            <a:r>
              <a:rPr lang="de-DE" sz="2000" b="1" dirty="0">
                <a:solidFill>
                  <a:srgbClr val="A50021"/>
                </a:solidFill>
                <a:latin typeface="Arial" charset="0"/>
              </a:rPr>
              <a:t>Berlin-Design </a:t>
            </a:r>
            <a:r>
              <a:rPr lang="de-DE" sz="2000" b="1" dirty="0" err="1">
                <a:solidFill>
                  <a:srgbClr val="A50021"/>
                </a:solidFill>
                <a:latin typeface="Arial" charset="0"/>
              </a:rPr>
              <a:t>for</a:t>
            </a:r>
            <a:r>
              <a:rPr lang="de-DE" sz="2000" b="1" dirty="0">
                <a:solidFill>
                  <a:srgbClr val="A50021"/>
                </a:solidFill>
                <a:latin typeface="Arial" charset="0"/>
              </a:rPr>
              <a:t> all – </a:t>
            </a:r>
            <a:r>
              <a:rPr lang="de-DE" sz="2000" b="1" dirty="0" err="1">
                <a:solidFill>
                  <a:srgbClr val="A50021"/>
                </a:solidFill>
                <a:latin typeface="Arial" charset="0"/>
              </a:rPr>
              <a:t>Accessible</a:t>
            </a:r>
            <a:r>
              <a:rPr lang="de-DE" sz="2000" b="1" dirty="0">
                <a:solidFill>
                  <a:srgbClr val="A50021"/>
                </a:solidFill>
                <a:latin typeface="Arial" charset="0"/>
              </a:rPr>
              <a:t> Public Buildings </a:t>
            </a:r>
            <a:r>
              <a:rPr lang="de-DE" sz="1600" dirty="0">
                <a:latin typeface="Arial" charset="0"/>
              </a:rPr>
              <a:t>| 2nd Edition, 2012</a:t>
            </a:r>
            <a:endParaRPr lang="en-GB" sz="1600" dirty="0">
              <a:latin typeface="Arial" charset="0"/>
            </a:endParaRPr>
          </a:p>
          <a:p>
            <a:pPr>
              <a:defRPr/>
            </a:pPr>
            <a:r>
              <a:rPr lang="de-DE" sz="2000" b="1" dirty="0">
                <a:solidFill>
                  <a:srgbClr val="006600"/>
                </a:solidFill>
                <a:latin typeface="Arial" charset="0"/>
              </a:rPr>
              <a:t>Berlin-Design </a:t>
            </a:r>
            <a:r>
              <a:rPr lang="de-DE" sz="2000" b="1" dirty="0" err="1">
                <a:solidFill>
                  <a:srgbClr val="006600"/>
                </a:solidFill>
                <a:latin typeface="Arial" charset="0"/>
              </a:rPr>
              <a:t>for</a:t>
            </a:r>
            <a:r>
              <a:rPr lang="de-DE" sz="2000" b="1" dirty="0">
                <a:solidFill>
                  <a:srgbClr val="006600"/>
                </a:solidFill>
                <a:latin typeface="Arial" charset="0"/>
              </a:rPr>
              <a:t> all – Public Outdoor Spaces </a:t>
            </a:r>
            <a:r>
              <a:rPr lang="de-DE" sz="1600" dirty="0">
                <a:latin typeface="Arial" charset="0"/>
              </a:rPr>
              <a:t>| 2nd Edition, 2011</a:t>
            </a:r>
          </a:p>
          <a:p>
            <a:pPr>
              <a:defRPr/>
            </a:pPr>
            <a:endParaRPr lang="de-DE" sz="1600" dirty="0">
              <a:latin typeface="Arial" charset="0"/>
            </a:endParaRPr>
          </a:p>
          <a:p>
            <a:pPr>
              <a:defRPr/>
            </a:pPr>
            <a:r>
              <a:rPr lang="de-DE" sz="1400" dirty="0">
                <a:latin typeface="Arial" charset="0"/>
              </a:rPr>
              <a:t>Editor</a:t>
            </a:r>
          </a:p>
          <a:p>
            <a:pPr>
              <a:defRPr/>
            </a:pPr>
            <a:r>
              <a:rPr lang="de-DE" sz="1400" dirty="0">
                <a:latin typeface="Arial" charset="0"/>
              </a:rPr>
              <a:t>Senate Department </a:t>
            </a:r>
            <a:r>
              <a:rPr lang="de-DE" sz="1400" dirty="0" err="1">
                <a:latin typeface="Arial" charset="0"/>
              </a:rPr>
              <a:t>for</a:t>
            </a:r>
            <a:r>
              <a:rPr lang="de-DE" sz="1400" dirty="0">
                <a:latin typeface="Arial" charset="0"/>
              </a:rPr>
              <a:t> Urban Development </a:t>
            </a:r>
            <a:r>
              <a:rPr lang="de-DE" sz="1400" dirty="0" err="1">
                <a:latin typeface="Arial" charset="0"/>
              </a:rPr>
              <a:t>and</a:t>
            </a:r>
            <a:r>
              <a:rPr lang="de-DE" sz="1400" dirty="0">
                <a:latin typeface="Arial" charset="0"/>
              </a:rPr>
              <a:t> </a:t>
            </a:r>
            <a:r>
              <a:rPr lang="de-DE" sz="1400" dirty="0" err="1">
                <a:latin typeface="Arial" charset="0"/>
              </a:rPr>
              <a:t>Housing</a:t>
            </a:r>
            <a:r>
              <a:rPr lang="de-DE" sz="1400" dirty="0">
                <a:latin typeface="Arial" charset="0"/>
              </a:rPr>
              <a:t>,</a:t>
            </a:r>
          </a:p>
          <a:p>
            <a:pPr>
              <a:defRPr/>
            </a:pPr>
            <a:r>
              <a:rPr lang="de-DE" sz="1400" dirty="0">
                <a:latin typeface="Arial" charset="0"/>
              </a:rPr>
              <a:t>Berlin</a:t>
            </a:r>
          </a:p>
        </p:txBody>
      </p:sp>
      <p:pic>
        <p:nvPicPr>
          <p:cNvPr id="137241" name="Picture 25" descr="Cover engl">
            <a:extLst>
              <a:ext uri="{FF2B5EF4-FFF2-40B4-BE49-F238E27FC236}">
                <a16:creationId xmlns:a16="http://schemas.microsoft.com/office/drawing/2014/main" id="{52586252-3342-4BFA-8353-173105330F7F}"/>
              </a:ext>
            </a:extLst>
          </p:cNvPr>
          <p:cNvPicPr>
            <a:picLocks noChangeAspect="1" noChangeArrowheads="1"/>
          </p:cNvPicPr>
          <p:nvPr/>
        </p:nvPicPr>
        <p:blipFill>
          <a:blip r:embed="rId4"/>
          <a:srcRect/>
          <a:stretch>
            <a:fillRect/>
          </a:stretch>
        </p:blipFill>
        <p:spPr bwMode="auto">
          <a:xfrm>
            <a:off x="2917825" y="3789363"/>
            <a:ext cx="2033588" cy="2878137"/>
          </a:xfrm>
          <a:prstGeom prst="rect">
            <a:avLst/>
          </a:prstGeom>
          <a:noFill/>
          <a:ln w="3175">
            <a:solidFill>
              <a:schemeClr val="tx1"/>
            </a:solidFill>
            <a:miter lim="800000"/>
            <a:headEnd/>
            <a:tailEnd/>
          </a:ln>
          <a:effectLst>
            <a:outerShdw blurRad="63500" dist="53882" dir="2700000" algn="ctr" rotWithShape="0">
              <a:srgbClr val="A50021">
                <a:alpha val="74998"/>
              </a:srgbClr>
            </a:outerShdw>
          </a:effectLst>
          <a:extLst>
            <a:ext uri="{909E8E84-426E-40DD-AFC4-6F175D3DCCD1}">
              <a14:hiddenFill xmlns:a14="http://schemas.microsoft.com/office/drawing/2010/main">
                <a:solidFill>
                  <a:srgbClr val="FFFFFF"/>
                </a:solidFill>
              </a14:hiddenFill>
            </a:ext>
          </a:extLst>
        </p:spPr>
      </p:pic>
      <p:pic>
        <p:nvPicPr>
          <p:cNvPr id="137242" name="Picture 26" descr="Cover green">
            <a:extLst>
              <a:ext uri="{FF2B5EF4-FFF2-40B4-BE49-F238E27FC236}">
                <a16:creationId xmlns:a16="http://schemas.microsoft.com/office/drawing/2014/main" id="{4D182E30-A5D8-41D7-BA1A-6B87F9F84DAF}"/>
              </a:ext>
            </a:extLst>
          </p:cNvPr>
          <p:cNvPicPr>
            <a:picLocks noChangeAspect="1" noChangeArrowheads="1"/>
          </p:cNvPicPr>
          <p:nvPr/>
        </p:nvPicPr>
        <p:blipFill>
          <a:blip r:embed="rId5"/>
          <a:srcRect/>
          <a:stretch>
            <a:fillRect/>
          </a:stretch>
        </p:blipFill>
        <p:spPr bwMode="auto">
          <a:xfrm>
            <a:off x="5076825" y="3789363"/>
            <a:ext cx="2033588" cy="2878137"/>
          </a:xfrm>
          <a:prstGeom prst="rect">
            <a:avLst/>
          </a:prstGeom>
          <a:noFill/>
          <a:ln w="3175">
            <a:solidFill>
              <a:schemeClr val="tx1"/>
            </a:solidFill>
            <a:miter lim="800000"/>
            <a:headEnd/>
            <a:tailEnd/>
          </a:ln>
          <a:effectLst>
            <a:outerShdw blurRad="63500" dist="53882" dir="2700000" algn="ctr" rotWithShape="0">
              <a:srgbClr val="006600">
                <a:alpha val="74998"/>
              </a:srgbClr>
            </a:outerShdw>
          </a:effectLst>
          <a:extLst>
            <a:ext uri="{909E8E84-426E-40DD-AFC4-6F175D3DCCD1}">
              <a14:hiddenFill xmlns:a14="http://schemas.microsoft.com/office/drawing/2010/main">
                <a:solidFill>
                  <a:srgbClr val="FFFFFF"/>
                </a:solidFill>
              </a14:hiddenFill>
            </a:ext>
          </a:extLst>
        </p:spPr>
      </p:pic>
      <p:sp>
        <p:nvSpPr>
          <p:cNvPr id="137244" name="Text Box 28">
            <a:extLst>
              <a:ext uri="{FF2B5EF4-FFF2-40B4-BE49-F238E27FC236}">
                <a16:creationId xmlns:a16="http://schemas.microsoft.com/office/drawing/2014/main" id="{4AE6F520-01F0-4485-ABFC-ED6F39CB0DE5}"/>
              </a:ext>
            </a:extLst>
          </p:cNvPr>
          <p:cNvSpPr txBox="1">
            <a:spLocks noChangeArrowheads="1"/>
          </p:cNvSpPr>
          <p:nvPr/>
        </p:nvSpPr>
        <p:spPr bwMode="auto">
          <a:xfrm rot="16200000">
            <a:off x="6191250" y="5554663"/>
            <a:ext cx="21605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800">
                <a:latin typeface="Arial" charset="0"/>
              </a:rPr>
              <a:t>TU Berlin, FB Modell + Design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feld 2">
            <a:extLst>
              <a:ext uri="{FF2B5EF4-FFF2-40B4-BE49-F238E27FC236}">
                <a16:creationId xmlns:a16="http://schemas.microsoft.com/office/drawing/2014/main" id="{84BF308A-90E4-4250-AEFD-EE336A9E5196}"/>
              </a:ext>
            </a:extLst>
          </p:cNvPr>
          <p:cNvSpPr txBox="1">
            <a:spLocks noChangeArrowheads="1"/>
          </p:cNvSpPr>
          <p:nvPr/>
        </p:nvSpPr>
        <p:spPr bwMode="auto">
          <a:xfrm>
            <a:off x="1187450" y="1258888"/>
            <a:ext cx="6480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400">
                <a:solidFill>
                  <a:srgbClr val="B10202"/>
                </a:solidFill>
              </a:rPr>
              <a:t>Responsibilities in the construction process</a:t>
            </a:r>
          </a:p>
        </p:txBody>
      </p:sp>
      <p:sp>
        <p:nvSpPr>
          <p:cNvPr id="4" name="Fußzeilenplatzhalter 3">
            <a:extLst>
              <a:ext uri="{FF2B5EF4-FFF2-40B4-BE49-F238E27FC236}">
                <a16:creationId xmlns:a16="http://schemas.microsoft.com/office/drawing/2014/main" id="{49733827-A436-4F3B-B33E-5394A7C49668}"/>
              </a:ext>
            </a:extLst>
          </p:cNvPr>
          <p:cNvSpPr>
            <a:spLocks noGrp="1"/>
          </p:cNvSpPr>
          <p:nvPr>
            <p:ph type="ftr" sz="quarter" idx="4294967295"/>
          </p:nvPr>
        </p:nvSpPr>
        <p:spPr>
          <a:xfrm>
            <a:off x="3124200" y="6356350"/>
            <a:ext cx="5768975" cy="365125"/>
          </a:xfrm>
          <a:prstGeom prst="rect">
            <a:avLst/>
          </a:prstGeom>
        </p:spPr>
        <p:txBody>
          <a:bodyPr/>
          <a:lstStyle/>
          <a:p>
            <a:pPr>
              <a:defRPr/>
            </a:pPr>
            <a:r>
              <a:rPr lang="de-DE" sz="1050" dirty="0" err="1">
                <a:solidFill>
                  <a:schemeClr val="bg1">
                    <a:lumMod val="65000"/>
                  </a:schemeClr>
                </a:solidFill>
                <a:latin typeface="Arial" charset="0"/>
              </a:rPr>
              <a:t>dipl.</a:t>
            </a:r>
            <a:r>
              <a:rPr lang="de-DE" sz="1050" dirty="0">
                <a:solidFill>
                  <a:schemeClr val="bg1">
                    <a:lumMod val="65000"/>
                  </a:schemeClr>
                </a:solidFill>
                <a:latin typeface="Arial" charset="0"/>
              </a:rPr>
              <a:t> ing. </a:t>
            </a:r>
            <a:r>
              <a:rPr lang="de-DE" sz="1050" dirty="0" err="1">
                <a:solidFill>
                  <a:schemeClr val="bg1">
                    <a:lumMod val="65000"/>
                  </a:schemeClr>
                </a:solidFill>
                <a:latin typeface="Arial" charset="0"/>
              </a:rPr>
              <a:t>ingeborg</a:t>
            </a:r>
            <a:r>
              <a:rPr lang="de-DE" sz="1050" dirty="0">
                <a:solidFill>
                  <a:schemeClr val="bg1">
                    <a:lumMod val="65000"/>
                  </a:schemeClr>
                </a:solidFill>
                <a:latin typeface="Arial" charset="0"/>
              </a:rPr>
              <a:t> </a:t>
            </a:r>
            <a:r>
              <a:rPr lang="de-DE" sz="1050" dirty="0" err="1">
                <a:solidFill>
                  <a:schemeClr val="bg1">
                    <a:lumMod val="65000"/>
                  </a:schemeClr>
                </a:solidFill>
                <a:latin typeface="Arial" charset="0"/>
              </a:rPr>
              <a:t>stude</a:t>
            </a:r>
            <a:r>
              <a:rPr lang="de-DE" sz="1050" dirty="0">
                <a:solidFill>
                  <a:schemeClr val="bg1">
                    <a:lumMod val="65000"/>
                  </a:schemeClr>
                </a:solidFill>
                <a:latin typeface="Arial" charset="0"/>
              </a:rPr>
              <a:t>   berlin 2014</a:t>
            </a:r>
          </a:p>
        </p:txBody>
      </p:sp>
      <p:sp>
        <p:nvSpPr>
          <p:cNvPr id="12292" name="Foliennummernplatzhalter 4">
            <a:extLst>
              <a:ext uri="{FF2B5EF4-FFF2-40B4-BE49-F238E27FC236}">
                <a16:creationId xmlns:a16="http://schemas.microsoft.com/office/drawing/2014/main" id="{663A53AB-4C00-4C5F-8C82-E42F8FDA4EAE}"/>
              </a:ext>
            </a:extLst>
          </p:cNvPr>
          <p:cNvSpPr>
            <a:spLocks noGrp="1"/>
          </p:cNvSpPr>
          <p:nvPr>
            <p:ph type="sldNum" sz="quarter" idx="10"/>
          </p:nvPr>
        </p:nvSpPr>
        <p:spPr>
          <a:xfrm>
            <a:off x="6553200" y="6356350"/>
            <a:ext cx="2133600" cy="365125"/>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A3A70DE-7C65-4963-BBF7-20842EE378FD}" type="slidenum">
              <a:rPr lang="de-DE" altLang="de-DE" sz="1400" smtClean="0"/>
              <a:pPr eaLnBrk="1" hangingPunct="1">
                <a:spcBef>
                  <a:spcPct val="0"/>
                </a:spcBef>
                <a:buFontTx/>
                <a:buNone/>
              </a:pPr>
              <a:t>11</a:t>
            </a:fld>
            <a:endParaRPr lang="de-DE" altLang="de-DE" sz="1400"/>
          </a:p>
        </p:txBody>
      </p:sp>
      <p:pic>
        <p:nvPicPr>
          <p:cNvPr id="12293" name="Picture 2">
            <a:extLst>
              <a:ext uri="{FF2B5EF4-FFF2-40B4-BE49-F238E27FC236}">
                <a16:creationId xmlns:a16="http://schemas.microsoft.com/office/drawing/2014/main" id="{BBAB2759-8C94-4483-9CD5-81CCA25C7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7993063" cy="41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1" descr="TK_Brille02-3_klein.jpg">
            <a:extLst>
              <a:ext uri="{FF2B5EF4-FFF2-40B4-BE49-F238E27FC236}">
                <a16:creationId xmlns:a16="http://schemas.microsoft.com/office/drawing/2014/main" id="{4C55DA0A-B99A-4054-8CEB-F98D4C994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440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feld 2">
            <a:extLst>
              <a:ext uri="{FF2B5EF4-FFF2-40B4-BE49-F238E27FC236}">
                <a16:creationId xmlns:a16="http://schemas.microsoft.com/office/drawing/2014/main" id="{4244C5B5-EFBC-42C2-A6F9-0AF9C5E94A6B}"/>
              </a:ext>
            </a:extLst>
          </p:cNvPr>
          <p:cNvSpPr txBox="1">
            <a:spLocks noChangeArrowheads="1"/>
          </p:cNvSpPr>
          <p:nvPr/>
        </p:nvSpPr>
        <p:spPr bwMode="auto">
          <a:xfrm>
            <a:off x="395288" y="1006475"/>
            <a:ext cx="6037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800"/>
              <a:t>IGA 2017 BERLIN</a:t>
            </a:r>
          </a:p>
        </p:txBody>
      </p:sp>
      <p:sp>
        <p:nvSpPr>
          <p:cNvPr id="13316" name="Textfeld 3">
            <a:extLst>
              <a:ext uri="{FF2B5EF4-FFF2-40B4-BE49-F238E27FC236}">
                <a16:creationId xmlns:a16="http://schemas.microsoft.com/office/drawing/2014/main" id="{DCE9CD8B-42D7-445A-8ED2-0E23F9AE8304}"/>
              </a:ext>
            </a:extLst>
          </p:cNvPr>
          <p:cNvSpPr txBox="1">
            <a:spLocks noChangeArrowheads="1"/>
          </p:cNvSpPr>
          <p:nvPr/>
        </p:nvSpPr>
        <p:spPr bwMode="auto">
          <a:xfrm>
            <a:off x="263525" y="5961063"/>
            <a:ext cx="94186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a:t>Complexity and sustainability of</a:t>
            </a:r>
            <a:r>
              <a:rPr lang="de-DE" altLang="de-DE"/>
              <a:t> Design for All</a:t>
            </a:r>
          </a:p>
          <a:p>
            <a:pPr eaLnBrk="1" hangingPunct="1">
              <a:spcBef>
                <a:spcPct val="0"/>
              </a:spcBef>
              <a:buFontTx/>
              <a:buNone/>
            </a:pPr>
            <a:r>
              <a:rPr lang="de-DE" altLang="de-DE"/>
              <a:t/>
            </a:r>
            <a:br>
              <a:rPr lang="de-DE" altLang="de-DE"/>
            </a:br>
            <a:r>
              <a:rPr lang="de-DE" altLang="de-DE" sz="900"/>
              <a:t>dipl. ing. ingeborg stude, senate department for urban development and housing</a:t>
            </a:r>
            <a:endParaRPr lang="de-DE" altLang="de-DE"/>
          </a:p>
        </p:txBody>
      </p:sp>
      <p:pic>
        <p:nvPicPr>
          <p:cNvPr id="13317" name="Bild 4" descr="SenSW_flach_cmyk.jpg">
            <a:extLst>
              <a:ext uri="{FF2B5EF4-FFF2-40B4-BE49-F238E27FC236}">
                <a16:creationId xmlns:a16="http://schemas.microsoft.com/office/drawing/2014/main" id="{88D908DB-9D39-4C78-8025-CED40BC5E0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146050"/>
            <a:ext cx="2414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feld 2">
            <a:extLst>
              <a:ext uri="{FF2B5EF4-FFF2-40B4-BE49-F238E27FC236}">
                <a16:creationId xmlns:a16="http://schemas.microsoft.com/office/drawing/2014/main" id="{EB6954F4-4F98-4205-895E-6841B537274B}"/>
              </a:ext>
            </a:extLst>
          </p:cNvPr>
          <p:cNvSpPr txBox="1">
            <a:spLocks noChangeArrowheads="1"/>
          </p:cNvSpPr>
          <p:nvPr/>
        </p:nvSpPr>
        <p:spPr bwMode="auto">
          <a:xfrm>
            <a:off x="395288" y="1484313"/>
            <a:ext cx="6037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800"/>
              <a:t>IGA  2017   BERLIN</a:t>
            </a:r>
          </a:p>
        </p:txBody>
      </p:sp>
      <p:sp>
        <p:nvSpPr>
          <p:cNvPr id="14339" name="Textfeld 3">
            <a:extLst>
              <a:ext uri="{FF2B5EF4-FFF2-40B4-BE49-F238E27FC236}">
                <a16:creationId xmlns:a16="http://schemas.microsoft.com/office/drawing/2014/main" id="{F853BFC2-1212-4DE9-8640-F7C5475A1792}"/>
              </a:ext>
            </a:extLst>
          </p:cNvPr>
          <p:cNvSpPr txBox="1">
            <a:spLocks noChangeArrowheads="1"/>
          </p:cNvSpPr>
          <p:nvPr/>
        </p:nvSpPr>
        <p:spPr bwMode="auto">
          <a:xfrm>
            <a:off x="263525" y="6207125"/>
            <a:ext cx="94186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a:t>Komplexität und Nachhaltigkeit  im Design for All</a:t>
            </a:r>
            <a:br>
              <a:rPr lang="de-DE" altLang="de-DE"/>
            </a:br>
            <a:r>
              <a:rPr lang="de-DE" altLang="de-DE" sz="900"/>
              <a:t>dipl. ing. ingeborg stude, senatsverwaltung für Stadentwicklung und wohnen</a:t>
            </a:r>
            <a:endParaRPr lang="de-DE" altLang="de-DE"/>
          </a:p>
        </p:txBody>
      </p:sp>
      <p:pic>
        <p:nvPicPr>
          <p:cNvPr id="14340" name="Bild 4" descr="SenSW_flach_cmyk.jpg">
            <a:extLst>
              <a:ext uri="{FF2B5EF4-FFF2-40B4-BE49-F238E27FC236}">
                <a16:creationId xmlns:a16="http://schemas.microsoft.com/office/drawing/2014/main" id="{4C764821-671A-4524-B810-1D49242EC5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146050"/>
            <a:ext cx="2414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a16="http://schemas.microsoft.com/office/drawing/2014/main" id="{25F97143-BA49-4957-8823-AB29539F7374}"/>
              </a:ext>
            </a:extLst>
          </p:cNvPr>
          <p:cNvSpPr/>
          <p:nvPr/>
        </p:nvSpPr>
        <p:spPr>
          <a:xfrm>
            <a:off x="-19050" y="2420938"/>
            <a:ext cx="9144000" cy="47609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p>
        </p:txBody>
      </p:sp>
      <p:sp>
        <p:nvSpPr>
          <p:cNvPr id="14342" name="Textfeld 6">
            <a:extLst>
              <a:ext uri="{FF2B5EF4-FFF2-40B4-BE49-F238E27FC236}">
                <a16:creationId xmlns:a16="http://schemas.microsoft.com/office/drawing/2014/main" id="{B7275E14-9F0C-4BFF-BE09-901B7DFDED85}"/>
              </a:ext>
            </a:extLst>
          </p:cNvPr>
          <p:cNvSpPr txBox="1">
            <a:spLocks noChangeArrowheads="1"/>
          </p:cNvSpPr>
          <p:nvPr/>
        </p:nvSpPr>
        <p:spPr bwMode="auto">
          <a:xfrm>
            <a:off x="1123950" y="3051175"/>
            <a:ext cx="697706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de-DE" sz="4400" dirty="0">
                <a:solidFill>
                  <a:schemeClr val="bg1"/>
                </a:solidFill>
              </a:rPr>
              <a:t>Transport links</a:t>
            </a:r>
          </a:p>
          <a:p>
            <a:pPr eaLnBrk="1" hangingPunct="1">
              <a:spcBef>
                <a:spcPct val="0"/>
              </a:spcBef>
            </a:pPr>
            <a:r>
              <a:rPr lang="de-DE" altLang="de-DE" sz="4400" dirty="0">
                <a:solidFill>
                  <a:schemeClr val="bg1"/>
                </a:solidFill>
              </a:rPr>
              <a:t>Signage</a:t>
            </a:r>
          </a:p>
          <a:p>
            <a:pPr eaLnBrk="1" hangingPunct="1">
              <a:spcBef>
                <a:spcPct val="0"/>
              </a:spcBef>
            </a:pPr>
            <a:r>
              <a:rPr lang="de-DE" altLang="de-DE" sz="4400" dirty="0">
                <a:solidFill>
                  <a:schemeClr val="bg1"/>
                </a:solidFill>
              </a:rPr>
              <a:t>Public </a:t>
            </a:r>
            <a:r>
              <a:rPr lang="de-DE" altLang="de-DE" sz="4400" dirty="0" err="1">
                <a:solidFill>
                  <a:schemeClr val="bg1"/>
                </a:solidFill>
              </a:rPr>
              <a:t>spaces</a:t>
            </a:r>
            <a:endParaRPr lang="de-DE" altLang="de-DE" sz="4400" dirty="0">
              <a:solidFill>
                <a:schemeClr val="bg1"/>
              </a:solidFill>
            </a:endParaRPr>
          </a:p>
          <a:p>
            <a:pPr eaLnBrk="1" hangingPunct="1">
              <a:spcBef>
                <a:spcPct val="0"/>
              </a:spcBef>
            </a:pPr>
            <a:r>
              <a:rPr lang="de-DE" altLang="de-DE" sz="4400" dirty="0">
                <a:solidFill>
                  <a:schemeClr val="bg1"/>
                </a:solidFill>
              </a:rPr>
              <a:t>Buildings</a:t>
            </a:r>
          </a:p>
          <a:p>
            <a:pPr eaLnBrk="1" hangingPunct="1">
              <a:spcBef>
                <a:spcPct val="0"/>
              </a:spcBef>
            </a:pPr>
            <a:r>
              <a:rPr lang="de-DE" altLang="de-DE" sz="4400" dirty="0">
                <a:solidFill>
                  <a:schemeClr val="bg1"/>
                </a:solidFill>
              </a:rPr>
              <a:t>Events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Bild 1" descr="DSC00080.JPG">
            <a:extLst>
              <a:ext uri="{FF2B5EF4-FFF2-40B4-BE49-F238E27FC236}">
                <a16:creationId xmlns:a16="http://schemas.microsoft.com/office/drawing/2014/main" id="{C449A7C3-EE27-43FD-B44C-00DEFBBAA7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33550"/>
            <a:ext cx="687546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E99122C-9331-474E-8933-8DAEAAE08117}"/>
              </a:ext>
            </a:extLst>
          </p:cNvPr>
          <p:cNvSpPr txBox="1"/>
          <p:nvPr/>
        </p:nvSpPr>
        <p:spPr>
          <a:xfrm>
            <a:off x="25400" y="1298575"/>
            <a:ext cx="9032875" cy="460375"/>
          </a:xfrm>
          <a:prstGeom prst="rect">
            <a:avLst/>
          </a:prstGeom>
          <a:noFill/>
        </p:spPr>
        <p:txBody>
          <a:bodyPr>
            <a:spAutoFit/>
          </a:bodyPr>
          <a:lstStyle/>
          <a:p>
            <a:pPr>
              <a:defRPr/>
            </a:pPr>
            <a:r>
              <a:rPr lang="de-DE" sz="2400" b="1" dirty="0">
                <a:solidFill>
                  <a:schemeClr val="accent1">
                    <a:lumMod val="75000"/>
                  </a:schemeClr>
                </a:solidFill>
                <a:latin typeface="Arial" charset="0"/>
              </a:rPr>
              <a:t>     </a:t>
            </a:r>
            <a:r>
              <a:rPr lang="de-DE" sz="2400" b="1" dirty="0" err="1">
                <a:solidFill>
                  <a:schemeClr val="bg1">
                    <a:lumMod val="65000"/>
                  </a:schemeClr>
                </a:solidFill>
                <a:latin typeface="Arial" charset="0"/>
              </a:rPr>
              <a:t>analogue</a:t>
            </a:r>
            <a:r>
              <a:rPr lang="de-DE" sz="2400" dirty="0">
                <a:solidFill>
                  <a:schemeClr val="accent1">
                    <a:lumMod val="75000"/>
                  </a:schemeClr>
                </a:solidFill>
                <a:latin typeface="Arial" charset="0"/>
              </a:rPr>
              <a:t> </a:t>
            </a:r>
            <a:r>
              <a:rPr lang="de-DE" sz="2000" dirty="0">
                <a:solidFill>
                  <a:schemeClr val="accent1">
                    <a:lumMod val="75000"/>
                  </a:schemeClr>
                </a:solidFill>
                <a:latin typeface="Arial" charset="0"/>
              </a:rPr>
              <a:t>                                                                                   </a:t>
            </a:r>
            <a:r>
              <a:rPr lang="de-DE" sz="2400" dirty="0">
                <a:solidFill>
                  <a:schemeClr val="accent1">
                    <a:lumMod val="75000"/>
                  </a:schemeClr>
                </a:solidFill>
                <a:latin typeface="Arial" charset="0"/>
              </a:rPr>
              <a:t> </a:t>
            </a:r>
            <a:r>
              <a:rPr lang="de-DE" sz="2400" b="1" dirty="0" err="1">
                <a:solidFill>
                  <a:schemeClr val="bg1">
                    <a:lumMod val="65000"/>
                  </a:schemeClr>
                </a:solidFill>
                <a:latin typeface="Arial" charset="0"/>
              </a:rPr>
              <a:t>virtual</a:t>
            </a:r>
            <a:r>
              <a:rPr lang="de-DE" sz="2000" b="1" dirty="0">
                <a:solidFill>
                  <a:schemeClr val="accent1">
                    <a:lumMod val="75000"/>
                  </a:schemeClr>
                </a:solidFill>
                <a:latin typeface="Arial" charset="0"/>
              </a:rPr>
              <a:t> </a:t>
            </a:r>
          </a:p>
        </p:txBody>
      </p:sp>
      <p:sp>
        <p:nvSpPr>
          <p:cNvPr id="15364" name="Titel 3">
            <a:extLst>
              <a:ext uri="{FF2B5EF4-FFF2-40B4-BE49-F238E27FC236}">
                <a16:creationId xmlns:a16="http://schemas.microsoft.com/office/drawing/2014/main" id="{8FEA1C82-F09E-45AB-8F57-135A62DDBE23}"/>
              </a:ext>
            </a:extLst>
          </p:cNvPr>
          <p:cNvSpPr>
            <a:spLocks noGrp="1"/>
          </p:cNvSpPr>
          <p:nvPr>
            <p:ph type="title"/>
          </p:nvPr>
        </p:nvSpPr>
        <p:spPr bwMode="auto">
          <a:xfrm>
            <a:off x="323850" y="620713"/>
            <a:ext cx="8229600" cy="79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DE" altLang="de-DE" dirty="0"/>
              <a:t>Signage</a:t>
            </a:r>
          </a:p>
        </p:txBody>
      </p:sp>
      <p:pic>
        <p:nvPicPr>
          <p:cNvPr id="15365" name="Bild 5">
            <a:extLst>
              <a:ext uri="{FF2B5EF4-FFF2-40B4-BE49-F238E27FC236}">
                <a16:creationId xmlns:a16="http://schemas.microsoft.com/office/drawing/2014/main" id="{232467ED-3255-40B1-86AE-2963733695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762125"/>
            <a:ext cx="320675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B944EB42-A434-4B0D-A413-DB01013DC7C3}"/>
              </a:ext>
            </a:extLst>
          </p:cNvPr>
          <p:cNvSpPr/>
          <p:nvPr/>
        </p:nvSpPr>
        <p:spPr>
          <a:xfrm>
            <a:off x="5743575" y="1733550"/>
            <a:ext cx="3292475" cy="51355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 1" descr="IMG_20170413_142038.jpg">
            <a:extLst>
              <a:ext uri="{FF2B5EF4-FFF2-40B4-BE49-F238E27FC236}">
                <a16:creationId xmlns:a16="http://schemas.microsoft.com/office/drawing/2014/main" id="{79E8A33F-0E4C-43E1-A59B-6D3F20A24B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0050" y="674688"/>
            <a:ext cx="6192838"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D2EC85AC-55F0-480E-9C49-C9A3781143E7}"/>
              </a:ext>
            </a:extLst>
          </p:cNvPr>
          <p:cNvSpPr txBox="1"/>
          <p:nvPr/>
        </p:nvSpPr>
        <p:spPr>
          <a:xfrm>
            <a:off x="161925" y="3249613"/>
            <a:ext cx="2681288" cy="3910012"/>
          </a:xfrm>
          <a:prstGeom prst="rect">
            <a:avLst/>
          </a:prstGeom>
          <a:noFill/>
        </p:spPr>
        <p:txBody>
          <a:bodyPr>
            <a:spAutoFit/>
          </a:bodyPr>
          <a:lstStyle/>
          <a:p>
            <a:pPr>
              <a:defRPr/>
            </a:pPr>
            <a:r>
              <a:rPr lang="de-DE" sz="2800" b="1" dirty="0">
                <a:solidFill>
                  <a:schemeClr val="accent1">
                    <a:lumMod val="75000"/>
                  </a:schemeClr>
                </a:solidFill>
                <a:latin typeface="Arial" charset="0"/>
              </a:rPr>
              <a:t>CONTRAST</a:t>
            </a:r>
            <a:br>
              <a:rPr lang="de-DE" sz="2800" b="1" dirty="0">
                <a:solidFill>
                  <a:schemeClr val="accent1">
                    <a:lumMod val="75000"/>
                  </a:schemeClr>
                </a:solidFill>
                <a:latin typeface="Arial" charset="0"/>
              </a:rPr>
            </a:br>
            <a:endParaRPr lang="de-DE" sz="2800" b="1" dirty="0">
              <a:solidFill>
                <a:schemeClr val="accent1">
                  <a:lumMod val="75000"/>
                </a:schemeClr>
              </a:solidFill>
              <a:latin typeface="Arial" charset="0"/>
            </a:endParaRPr>
          </a:p>
          <a:p>
            <a:pPr marL="285750" indent="-285750">
              <a:buFontTx/>
              <a:buChar char="-"/>
              <a:defRPr/>
            </a:pPr>
            <a:r>
              <a:rPr lang="de-DE" sz="2400" b="1" dirty="0" err="1">
                <a:solidFill>
                  <a:schemeClr val="accent1">
                    <a:lumMod val="75000"/>
                  </a:schemeClr>
                </a:solidFill>
                <a:latin typeface="Arial" charset="0"/>
              </a:rPr>
              <a:t>Tactile</a:t>
            </a:r>
            <a:endParaRPr lang="de-DE" sz="2400" b="1" dirty="0">
              <a:solidFill>
                <a:schemeClr val="accent1">
                  <a:lumMod val="75000"/>
                </a:schemeClr>
              </a:solidFill>
              <a:latin typeface="Arial" charset="0"/>
            </a:endParaRPr>
          </a:p>
          <a:p>
            <a:pPr marL="285750" indent="-285750">
              <a:buFontTx/>
              <a:buChar char="-"/>
              <a:defRPr/>
            </a:pPr>
            <a:r>
              <a:rPr lang="de-DE" sz="2400" b="1" dirty="0">
                <a:solidFill>
                  <a:schemeClr val="accent1">
                    <a:lumMod val="75000"/>
                  </a:schemeClr>
                </a:solidFill>
                <a:latin typeface="Arial" charset="0"/>
              </a:rPr>
              <a:t>Visual</a:t>
            </a:r>
          </a:p>
          <a:p>
            <a:pPr marL="285750" indent="-285750">
              <a:buFontTx/>
              <a:buChar char="-"/>
              <a:defRPr/>
            </a:pPr>
            <a:endParaRPr lang="de-DE" sz="2400" b="1" dirty="0">
              <a:solidFill>
                <a:schemeClr val="accent1">
                  <a:lumMod val="75000"/>
                </a:schemeClr>
              </a:solidFill>
              <a:latin typeface="Arial" charset="0"/>
            </a:endParaRPr>
          </a:p>
          <a:p>
            <a:pPr>
              <a:defRPr/>
            </a:pPr>
            <a:r>
              <a:rPr lang="de-DE" sz="2400" b="1" dirty="0">
                <a:solidFill>
                  <a:schemeClr val="accent1">
                    <a:lumMod val="75000"/>
                  </a:schemeClr>
                </a:solidFill>
                <a:latin typeface="Arial" charset="0"/>
              </a:rPr>
              <a:t>    Safe!</a:t>
            </a:r>
          </a:p>
          <a:p>
            <a:pPr>
              <a:defRPr/>
            </a:pPr>
            <a:endParaRPr lang="de-DE" sz="2400" b="1" dirty="0">
              <a:latin typeface="Arial" charset="0"/>
            </a:endParaRPr>
          </a:p>
          <a:p>
            <a:pPr>
              <a:defRPr/>
            </a:pPr>
            <a:endParaRPr lang="de-DE" sz="2400" b="1" dirty="0">
              <a:latin typeface="Arial" charset="0"/>
            </a:endParaRPr>
          </a:p>
          <a:p>
            <a:pPr>
              <a:defRPr/>
            </a:pPr>
            <a:endParaRPr lang="de-DE" sz="2400" b="1" dirty="0">
              <a:latin typeface="Arial" charset="0"/>
            </a:endParaRPr>
          </a:p>
          <a:p>
            <a:pPr>
              <a:defRPr/>
            </a:pPr>
            <a:endParaRPr lang="de-DE" sz="2400" b="1" dirty="0">
              <a:latin typeface="Arial" charset="0"/>
            </a:endParaRPr>
          </a:p>
        </p:txBody>
      </p:sp>
      <p:sp>
        <p:nvSpPr>
          <p:cNvPr id="16388" name="Rechteck 3">
            <a:extLst>
              <a:ext uri="{FF2B5EF4-FFF2-40B4-BE49-F238E27FC236}">
                <a16:creationId xmlns:a16="http://schemas.microsoft.com/office/drawing/2014/main" id="{E3E4D58A-B527-43FC-B9CD-B520323CCC18}"/>
              </a:ext>
            </a:extLst>
          </p:cNvPr>
          <p:cNvSpPr>
            <a:spLocks noChangeArrowheads="1"/>
          </p:cNvSpPr>
          <p:nvPr/>
        </p:nvSpPr>
        <p:spPr bwMode="auto">
          <a:xfrm>
            <a:off x="179388" y="1323975"/>
            <a:ext cx="23050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800" b="1"/>
              <a:t>NATURE </a:t>
            </a:r>
          </a:p>
          <a:p>
            <a:pPr eaLnBrk="1" hangingPunct="1">
              <a:spcBef>
                <a:spcPct val="0"/>
              </a:spcBef>
              <a:buFontTx/>
              <a:buNone/>
            </a:pPr>
            <a:r>
              <a:rPr lang="de-DE" altLang="de-DE" sz="2800" b="1"/>
              <a:t>and</a:t>
            </a:r>
          </a:p>
          <a:p>
            <a:pPr eaLnBrk="1" hangingPunct="1">
              <a:spcBef>
                <a:spcPct val="0"/>
              </a:spcBef>
              <a:buFontTx/>
              <a:buNone/>
            </a:pPr>
            <a:r>
              <a:rPr lang="de-DE" altLang="de-DE" sz="2800" b="1"/>
              <a:t>Art of Architecture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 1" descr="DSC00015.jpg">
            <a:extLst>
              <a:ext uri="{FF2B5EF4-FFF2-40B4-BE49-F238E27FC236}">
                <a16:creationId xmlns:a16="http://schemas.microsoft.com/office/drawing/2014/main" id="{866D2350-DA2C-488A-B349-69F2A1A7D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692150"/>
            <a:ext cx="495935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feld 5">
            <a:extLst>
              <a:ext uri="{FF2B5EF4-FFF2-40B4-BE49-F238E27FC236}">
                <a16:creationId xmlns:a16="http://schemas.microsoft.com/office/drawing/2014/main" id="{9DE3A3C1-A598-49A4-9883-7698E9A484CE}"/>
              </a:ext>
            </a:extLst>
          </p:cNvPr>
          <p:cNvSpPr txBox="1">
            <a:spLocks noChangeArrowheads="1"/>
          </p:cNvSpPr>
          <p:nvPr/>
        </p:nvSpPr>
        <p:spPr bwMode="auto">
          <a:xfrm>
            <a:off x="250825" y="1268413"/>
            <a:ext cx="30972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800" b="1" dirty="0"/>
              <a:t>WOLKENHAIN</a:t>
            </a:r>
          </a:p>
          <a:p>
            <a:pPr eaLnBrk="1" hangingPunct="1">
              <a:spcBef>
                <a:spcPct val="0"/>
              </a:spcBef>
              <a:buFontTx/>
              <a:buNone/>
            </a:pPr>
            <a:r>
              <a:rPr lang="de-DE" altLang="de-DE" sz="2800" b="1" dirty="0"/>
              <a:t>(</a:t>
            </a:r>
            <a:r>
              <a:rPr lang="de-DE" altLang="de-DE" sz="2800" b="1" dirty="0" err="1"/>
              <a:t>observation</a:t>
            </a:r>
            <a:r>
              <a:rPr lang="de-DE" altLang="de-DE" sz="2800" b="1" dirty="0"/>
              <a:t> </a:t>
            </a:r>
            <a:r>
              <a:rPr lang="de-DE" altLang="de-DE" sz="2800" b="1" dirty="0" err="1"/>
              <a:t>tower</a:t>
            </a:r>
            <a:r>
              <a:rPr lang="de-DE" altLang="de-DE" sz="2800" b="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 1" descr="DSC00010.JPG">
            <a:extLst>
              <a:ext uri="{FF2B5EF4-FFF2-40B4-BE49-F238E27FC236}">
                <a16:creationId xmlns:a16="http://schemas.microsoft.com/office/drawing/2014/main" id="{44114A65-56A5-45E3-AB7E-9C4E7897A220}"/>
              </a:ext>
            </a:extLst>
          </p:cNvPr>
          <p:cNvPicPr>
            <a:picLocks noChangeAspect="1"/>
          </p:cNvPicPr>
          <p:nvPr/>
        </p:nvPicPr>
        <p:blipFill>
          <a:blip r:embed="rId3">
            <a:extLst>
              <a:ext uri="{28A0092B-C50C-407E-A947-70E740481C1C}">
                <a14:useLocalDpi xmlns:a14="http://schemas.microsoft.com/office/drawing/2010/main" val="0"/>
              </a:ext>
            </a:extLst>
          </a:blip>
          <a:srcRect l="5396" r="20959"/>
          <a:stretch>
            <a:fillRect/>
          </a:stretch>
        </p:blipFill>
        <p:spPr bwMode="auto">
          <a:xfrm>
            <a:off x="2593975" y="712788"/>
            <a:ext cx="63754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F6FAED02-616D-4C53-B8A7-41FFCAA84ED1}"/>
              </a:ext>
            </a:extLst>
          </p:cNvPr>
          <p:cNvSpPr txBox="1"/>
          <p:nvPr/>
        </p:nvSpPr>
        <p:spPr>
          <a:xfrm>
            <a:off x="93663" y="1268413"/>
            <a:ext cx="2613025" cy="2986087"/>
          </a:xfrm>
          <a:prstGeom prst="rect">
            <a:avLst/>
          </a:prstGeom>
          <a:noFill/>
        </p:spPr>
        <p:txBody>
          <a:bodyPr>
            <a:spAutoFit/>
          </a:bodyPr>
          <a:lstStyle/>
          <a:p>
            <a:pPr>
              <a:defRPr/>
            </a:pPr>
            <a:r>
              <a:rPr lang="de-DE" sz="2400" dirty="0">
                <a:latin typeface="Arial" charset="0"/>
              </a:rPr>
              <a:t>CABLE CAR</a:t>
            </a:r>
            <a:br>
              <a:rPr lang="de-DE" sz="2400" dirty="0">
                <a:latin typeface="Arial" charset="0"/>
              </a:rPr>
            </a:br>
            <a:endParaRPr lang="de-DE" sz="2400" dirty="0">
              <a:latin typeface="Arial" charset="0"/>
            </a:endParaRPr>
          </a:p>
          <a:p>
            <a:pPr marL="285750" indent="-285750">
              <a:buFont typeface="Arial"/>
              <a:buChar char="•"/>
              <a:defRPr/>
            </a:pPr>
            <a:r>
              <a:rPr lang="de-DE" sz="2800" dirty="0">
                <a:latin typeface="Arial" charset="0"/>
              </a:rPr>
              <a:t>Slow</a:t>
            </a:r>
            <a:br>
              <a:rPr lang="de-DE" sz="2800" dirty="0">
                <a:latin typeface="Arial" charset="0"/>
              </a:rPr>
            </a:br>
            <a:endParaRPr lang="de-DE" sz="2800" dirty="0">
              <a:latin typeface="Arial" charset="0"/>
            </a:endParaRPr>
          </a:p>
          <a:p>
            <a:pPr marL="285750" indent="-285750">
              <a:buFont typeface="Arial"/>
              <a:buChar char="•"/>
              <a:defRPr/>
            </a:pPr>
            <a:r>
              <a:rPr lang="de-DE" sz="2800" dirty="0">
                <a:latin typeface="Arial" charset="0"/>
              </a:rPr>
              <a:t>Flat</a:t>
            </a:r>
            <a:br>
              <a:rPr lang="de-DE" sz="2800" dirty="0">
                <a:latin typeface="Arial" charset="0"/>
              </a:rPr>
            </a:br>
            <a:endParaRPr lang="de-DE" sz="2800" dirty="0">
              <a:latin typeface="Arial" charset="0"/>
            </a:endParaRPr>
          </a:p>
          <a:p>
            <a:pPr marL="342900" indent="-342900">
              <a:buFont typeface="Arial" panose="020B0604020202020204" pitchFamily="34" charset="0"/>
              <a:buChar char="•"/>
              <a:defRPr/>
            </a:pPr>
            <a:r>
              <a:rPr lang="de-DE" sz="2800" dirty="0" err="1">
                <a:latin typeface="Arial" charset="0"/>
              </a:rPr>
              <a:t>Considerate</a:t>
            </a:r>
            <a:endParaRPr lang="de-DE" sz="2800"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feld 1">
            <a:extLst>
              <a:ext uri="{FF2B5EF4-FFF2-40B4-BE49-F238E27FC236}">
                <a16:creationId xmlns:a16="http://schemas.microsoft.com/office/drawing/2014/main" id="{F0DA5AD4-0EC6-40C0-B115-647F6AA1B775}"/>
              </a:ext>
            </a:extLst>
          </p:cNvPr>
          <p:cNvSpPr txBox="1">
            <a:spLocks noChangeArrowheads="1"/>
          </p:cNvSpPr>
          <p:nvPr/>
        </p:nvSpPr>
        <p:spPr bwMode="auto">
          <a:xfrm>
            <a:off x="107950" y="1247775"/>
            <a:ext cx="337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600"/>
              <a:t>PANORAMIC VIEWPOINTS</a:t>
            </a:r>
          </a:p>
        </p:txBody>
      </p:sp>
      <p:pic>
        <p:nvPicPr>
          <p:cNvPr id="19459" name="Bild 2" descr="IMG_20170413_140224.jpg">
            <a:extLst>
              <a:ext uri="{FF2B5EF4-FFF2-40B4-BE49-F238E27FC236}">
                <a16:creationId xmlns:a16="http://schemas.microsoft.com/office/drawing/2014/main" id="{ABAD4D58-680C-4317-A2E4-B30810198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92150"/>
            <a:ext cx="59721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a:extLst>
              <a:ext uri="{FF2B5EF4-FFF2-40B4-BE49-F238E27FC236}">
                <a16:creationId xmlns:a16="http://schemas.microsoft.com/office/drawing/2014/main" id="{CD5B6A58-94CD-4901-AE42-45CD66B55963}"/>
              </a:ext>
            </a:extLst>
          </p:cNvPr>
          <p:cNvSpPr/>
          <p:nvPr/>
        </p:nvSpPr>
        <p:spPr>
          <a:xfrm>
            <a:off x="468313" y="2852738"/>
            <a:ext cx="2232025" cy="2554287"/>
          </a:xfrm>
          <a:prstGeom prst="rect">
            <a:avLst/>
          </a:prstGeom>
        </p:spPr>
        <p:txBody>
          <a:bodyPr>
            <a:spAutoFit/>
          </a:bodyPr>
          <a:lstStyle/>
          <a:p>
            <a:pPr>
              <a:defRPr/>
            </a:pPr>
            <a:r>
              <a:rPr lang="de-DE" sz="3200" dirty="0">
                <a:latin typeface="Arial" charset="0"/>
              </a:rPr>
              <a:t>NATURE</a:t>
            </a:r>
          </a:p>
          <a:p>
            <a:pPr>
              <a:defRPr/>
            </a:pPr>
            <a:r>
              <a:rPr lang="de-DE" sz="3200" dirty="0">
                <a:latin typeface="Arial" charset="0"/>
              </a:rPr>
              <a:t>    </a:t>
            </a:r>
          </a:p>
          <a:p>
            <a:pPr marL="285750" indent="-285750">
              <a:buFont typeface="Arial"/>
              <a:buChar char="•"/>
              <a:defRPr/>
            </a:pPr>
            <a:r>
              <a:rPr lang="de-DE" sz="3200" dirty="0" err="1">
                <a:solidFill>
                  <a:srgbClr val="00B050"/>
                </a:solidFill>
                <a:latin typeface="Arial" charset="0"/>
              </a:rPr>
              <a:t>Colour</a:t>
            </a:r>
            <a:endParaRPr lang="de-DE" sz="3200" dirty="0">
              <a:solidFill>
                <a:srgbClr val="00B050"/>
              </a:solidFill>
              <a:latin typeface="Arial" charset="0"/>
            </a:endParaRPr>
          </a:p>
          <a:p>
            <a:pPr marL="285750" indent="-285750">
              <a:buFont typeface="Arial"/>
              <a:buChar char="•"/>
              <a:defRPr/>
            </a:pPr>
            <a:r>
              <a:rPr lang="de-DE" sz="3200" dirty="0">
                <a:solidFill>
                  <a:srgbClr val="00B050"/>
                </a:solidFill>
                <a:latin typeface="Arial" charset="0"/>
              </a:rPr>
              <a:t>Shape</a:t>
            </a:r>
          </a:p>
          <a:p>
            <a:pPr marL="285750" indent="-285750">
              <a:buFont typeface="Arial"/>
              <a:buChar char="•"/>
              <a:defRPr/>
            </a:pPr>
            <a:r>
              <a:rPr lang="de-DE" sz="3200" dirty="0" err="1">
                <a:solidFill>
                  <a:srgbClr val="00B050"/>
                </a:solidFill>
                <a:latin typeface="Arial" charset="0"/>
              </a:rPr>
              <a:t>Texture</a:t>
            </a:r>
            <a:endParaRPr lang="de-DE" sz="3200" dirty="0">
              <a:solidFill>
                <a:srgbClr val="00B05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 1" descr="DSC00109.JPG">
            <a:extLst>
              <a:ext uri="{FF2B5EF4-FFF2-40B4-BE49-F238E27FC236}">
                <a16:creationId xmlns:a16="http://schemas.microsoft.com/office/drawing/2014/main" id="{B7B8AB10-5F6D-4321-8C46-A413500CDC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61149EB-1E07-416F-8984-275E7130C706}"/>
              </a:ext>
            </a:extLst>
          </p:cNvPr>
          <p:cNvSpPr/>
          <p:nvPr/>
        </p:nvSpPr>
        <p:spPr>
          <a:xfrm rot="3247090">
            <a:off x="6324600" y="3830638"/>
            <a:ext cx="2778125" cy="111442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0484" name="Textfeld 3">
            <a:extLst>
              <a:ext uri="{FF2B5EF4-FFF2-40B4-BE49-F238E27FC236}">
                <a16:creationId xmlns:a16="http://schemas.microsoft.com/office/drawing/2014/main" id="{B9FB4D3B-E5B3-4347-9BB4-D2A8D048AF6A}"/>
              </a:ext>
            </a:extLst>
          </p:cNvPr>
          <p:cNvSpPr txBox="1">
            <a:spLocks noChangeArrowheads="1"/>
          </p:cNvSpPr>
          <p:nvPr/>
        </p:nvSpPr>
        <p:spPr bwMode="auto">
          <a:xfrm>
            <a:off x="6899275" y="4991100"/>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t>Details</a:t>
            </a:r>
          </a:p>
        </p:txBody>
      </p:sp>
      <p:cxnSp>
        <p:nvCxnSpPr>
          <p:cNvPr id="6" name="Gerade Verbindung mit Pfeil 5">
            <a:extLst>
              <a:ext uri="{FF2B5EF4-FFF2-40B4-BE49-F238E27FC236}">
                <a16:creationId xmlns:a16="http://schemas.microsoft.com/office/drawing/2014/main" id="{9A43535F-E309-442D-BED5-21301FA56821}"/>
              </a:ext>
            </a:extLst>
          </p:cNvPr>
          <p:cNvCxnSpPr/>
          <p:nvPr/>
        </p:nvCxnSpPr>
        <p:spPr>
          <a:xfrm flipV="1">
            <a:off x="2841625" y="2293938"/>
            <a:ext cx="2220913" cy="809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9FB21052-1893-47B7-896A-317D90290E84}"/>
              </a:ext>
            </a:extLst>
          </p:cNvPr>
          <p:cNvSpPr/>
          <p:nvPr/>
        </p:nvSpPr>
        <p:spPr>
          <a:xfrm>
            <a:off x="4584700" y="4857750"/>
            <a:ext cx="2776538" cy="111442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E29BBF-BFAA-4613-A5D1-989FE4657686}"/>
              </a:ext>
            </a:extLst>
          </p:cNvPr>
          <p:cNvSpPr>
            <a:spLocks noChangeArrowheads="1"/>
          </p:cNvSpPr>
          <p:nvPr/>
        </p:nvSpPr>
        <p:spPr bwMode="auto">
          <a:xfrm>
            <a:off x="468313" y="908050"/>
            <a:ext cx="856773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de-DE" sz="2500" b="1"/>
          </a:p>
        </p:txBody>
      </p:sp>
      <p:pic>
        <p:nvPicPr>
          <p:cNvPr id="3075" name="Picture 2" descr="initiatives-eng">
            <a:extLst>
              <a:ext uri="{FF2B5EF4-FFF2-40B4-BE49-F238E27FC236}">
                <a16:creationId xmlns:a16="http://schemas.microsoft.com/office/drawing/2014/main" id="{A4BF58F8-1391-4218-B7CA-5B829E82B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927725"/>
            <a:ext cx="4384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feld 1">
            <a:extLst>
              <a:ext uri="{FF2B5EF4-FFF2-40B4-BE49-F238E27FC236}">
                <a16:creationId xmlns:a16="http://schemas.microsoft.com/office/drawing/2014/main" id="{55E5DF81-644F-4022-BDC6-6A346576B0AD}"/>
              </a:ext>
            </a:extLst>
          </p:cNvPr>
          <p:cNvSpPr txBox="1">
            <a:spLocks noChangeArrowheads="1"/>
          </p:cNvSpPr>
          <p:nvPr/>
        </p:nvSpPr>
        <p:spPr bwMode="auto">
          <a:xfrm>
            <a:off x="684213" y="925513"/>
            <a:ext cx="74168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2800" b="1"/>
              <a:t>New Urban Agenda</a:t>
            </a:r>
          </a:p>
          <a:p>
            <a:pPr eaLnBrk="1" hangingPunct="1">
              <a:spcBef>
                <a:spcPct val="0"/>
              </a:spcBef>
              <a:buFontTx/>
              <a:buNone/>
            </a:pPr>
            <a:endParaRPr lang="en-GB" altLang="de-DE" sz="2400"/>
          </a:p>
          <a:p>
            <a:pPr eaLnBrk="1" hangingPunct="1">
              <a:spcBef>
                <a:spcPct val="0"/>
              </a:spcBef>
              <a:buFontTx/>
              <a:buNone/>
            </a:pPr>
            <a:endParaRPr lang="en-GB" altLang="de-DE" sz="2400"/>
          </a:p>
          <a:p>
            <a:pPr eaLnBrk="1" hangingPunct="1">
              <a:spcBef>
                <a:spcPct val="0"/>
              </a:spcBef>
              <a:buFontTx/>
              <a:buNone/>
            </a:pPr>
            <a:r>
              <a:rPr lang="en-GB" altLang="de-DE" sz="2400"/>
              <a:t>The Governing Mayor of Berlin is the spokesperson for the METROPOLIS network in the HABITAT III process</a:t>
            </a:r>
          </a:p>
          <a:p>
            <a:pPr eaLnBrk="1" hangingPunct="1">
              <a:spcBef>
                <a:spcPct val="0"/>
              </a:spcBef>
              <a:buFontTx/>
              <a:buNone/>
            </a:pPr>
            <a:endParaRPr lang="en-GB" altLang="de-DE" sz="2400"/>
          </a:p>
          <a:p>
            <a:pPr eaLnBrk="1" hangingPunct="1">
              <a:spcBef>
                <a:spcPct val="0"/>
              </a:spcBef>
              <a:buFontTx/>
              <a:buNone/>
            </a:pPr>
            <a:r>
              <a:rPr lang="en-GB" altLang="de-DE" sz="2400"/>
              <a:t>Strengthening the role of cities as actors in the HABITAT III process</a:t>
            </a:r>
          </a:p>
          <a:p>
            <a:pPr eaLnBrk="1" hangingPunct="1">
              <a:spcBef>
                <a:spcPct val="0"/>
              </a:spcBef>
              <a:buFontTx/>
              <a:buNone/>
            </a:pPr>
            <a:endParaRPr lang="en-GB" altLang="de-DE" sz="2400"/>
          </a:p>
          <a:p>
            <a:pPr eaLnBrk="1" hangingPunct="1">
              <a:spcBef>
                <a:spcPct val="0"/>
              </a:spcBef>
              <a:buFontTx/>
              <a:buNone/>
            </a:pPr>
            <a:r>
              <a:rPr lang="en-GB" altLang="de-DE" sz="2400"/>
              <a:t>Cities as key actors in the implementation of the goals of “inclusive cities” </a:t>
            </a:r>
          </a:p>
          <a:p>
            <a:pPr eaLnBrk="1" hangingPunct="1">
              <a:spcBef>
                <a:spcPct val="0"/>
              </a:spcBef>
              <a:buFontTx/>
              <a:buNone/>
            </a:pPr>
            <a:endParaRPr lang="en-GB"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1" descr="DSC00134.JPG">
            <a:extLst>
              <a:ext uri="{FF2B5EF4-FFF2-40B4-BE49-F238E27FC236}">
                <a16:creationId xmlns:a16="http://schemas.microsoft.com/office/drawing/2014/main" id="{D2F2C34B-82B1-4E97-8A4A-086C6715B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 1" descr="DSC00125.JPG">
            <a:extLst>
              <a:ext uri="{FF2B5EF4-FFF2-40B4-BE49-F238E27FC236}">
                <a16:creationId xmlns:a16="http://schemas.microsoft.com/office/drawing/2014/main" id="{4FDF7F86-41E6-43E4-A6AE-5D4656322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odemuseum Ausschnitt-gesp">
            <a:extLst>
              <a:ext uri="{FF2B5EF4-FFF2-40B4-BE49-F238E27FC236}">
                <a16:creationId xmlns:a16="http://schemas.microsoft.com/office/drawing/2014/main" id="{C3A8CDF8-4793-4378-97D6-CA58F821D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36838"/>
            <a:ext cx="13287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6B31667F-FEB1-4841-A36D-735D2B13DECB}"/>
              </a:ext>
            </a:extLst>
          </p:cNvPr>
          <p:cNvSpPr txBox="1">
            <a:spLocks noChangeArrowheads="1"/>
          </p:cNvSpPr>
          <p:nvPr/>
        </p:nvSpPr>
        <p:spPr bwMode="auto">
          <a:xfrm>
            <a:off x="2771775" y="1023938"/>
            <a:ext cx="27797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de-DE" altLang="de-DE" sz="4000" dirty="0" err="1">
                <a:solidFill>
                  <a:srgbClr val="00823B"/>
                </a:solidFill>
                <a:latin typeface="+mn-lt"/>
              </a:rPr>
              <a:t>Questions</a:t>
            </a:r>
            <a:r>
              <a:rPr lang="de-DE" altLang="de-DE" sz="4000" dirty="0">
                <a:solidFill>
                  <a:srgbClr val="00823B"/>
                </a:solidFill>
                <a:latin typeface="+mn-lt"/>
              </a:rPr>
              <a:t>?</a:t>
            </a:r>
          </a:p>
        </p:txBody>
      </p:sp>
      <p:sp>
        <p:nvSpPr>
          <p:cNvPr id="22532" name="Text Box 6">
            <a:extLst>
              <a:ext uri="{FF2B5EF4-FFF2-40B4-BE49-F238E27FC236}">
                <a16:creationId xmlns:a16="http://schemas.microsoft.com/office/drawing/2014/main" id="{CD2CF361-0B00-4ACC-8A6C-947854B0DDEE}"/>
              </a:ext>
            </a:extLst>
          </p:cNvPr>
          <p:cNvSpPr txBox="1">
            <a:spLocks noChangeArrowheads="1"/>
          </p:cNvSpPr>
          <p:nvPr/>
        </p:nvSpPr>
        <p:spPr bwMode="auto">
          <a:xfrm>
            <a:off x="2771775" y="1858963"/>
            <a:ext cx="5834063"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en-GB" altLang="de-DE" sz="2000" b="1" dirty="0"/>
              <a:t>Barbara Berninger</a:t>
            </a:r>
            <a:r>
              <a:rPr lang="en-GB" altLang="de-DE" sz="2000" dirty="0"/>
              <a:t> </a:t>
            </a:r>
          </a:p>
          <a:p>
            <a:pPr>
              <a:spcBef>
                <a:spcPct val="50000"/>
              </a:spcBef>
              <a:buFontTx/>
              <a:buNone/>
              <a:defRPr/>
            </a:pPr>
            <a:r>
              <a:rPr lang="en-GB" altLang="de-DE" sz="2000" dirty="0"/>
              <a:t>Senate Department for the Environment, Transport and Climate Protection, Berlin </a:t>
            </a:r>
          </a:p>
          <a:p>
            <a:pPr>
              <a:spcBef>
                <a:spcPct val="50000"/>
              </a:spcBef>
              <a:buFontTx/>
              <a:buNone/>
              <a:defRPr/>
            </a:pPr>
            <a:r>
              <a:rPr lang="en-GB" altLang="de-DE" sz="2000" dirty="0"/>
              <a:t>Mail: </a:t>
            </a:r>
            <a:r>
              <a:rPr lang="en-GB" altLang="de-DE" sz="2000" u="sng" dirty="0"/>
              <a:t>Barbara.Berninger@SenUVK.berlin.de</a:t>
            </a:r>
          </a:p>
          <a:p>
            <a:pPr>
              <a:spcBef>
                <a:spcPct val="50000"/>
              </a:spcBef>
              <a:buFontTx/>
              <a:buNone/>
              <a:defRPr/>
            </a:pPr>
            <a:r>
              <a:rPr lang="en-GB" altLang="de-DE" sz="2000" u="sng" dirty="0"/>
              <a:t>www.berlin.de/sen/uvk/</a:t>
            </a:r>
            <a:endParaRPr lang="de-DE" altLang="de-DE" sz="2000" u="sng" dirty="0">
              <a:solidFill>
                <a:schemeClr val="tx1">
                  <a:lumMod val="95000"/>
                  <a:lumOff val="5000"/>
                </a:schemeClr>
              </a:solidFill>
            </a:endParaRPr>
          </a:p>
          <a:p>
            <a:pPr>
              <a:spcBef>
                <a:spcPct val="50000"/>
              </a:spcBef>
              <a:buFontTx/>
              <a:buNone/>
              <a:defRPr/>
            </a:pPr>
            <a:endParaRPr lang="de-DE" altLang="de-DE" sz="2000" u="sng" dirty="0"/>
          </a:p>
          <a:p>
            <a:pPr>
              <a:spcBef>
                <a:spcPct val="50000"/>
              </a:spcBef>
              <a:buFontTx/>
              <a:buNone/>
              <a:defRPr/>
            </a:pPr>
            <a:r>
              <a:rPr lang="de-DE" altLang="de-DE" sz="2000" b="1" dirty="0"/>
              <a:t>Ingeborg Stude</a:t>
            </a:r>
          </a:p>
          <a:p>
            <a:pPr>
              <a:spcBef>
                <a:spcPct val="50000"/>
              </a:spcBef>
              <a:buFontTx/>
              <a:buNone/>
              <a:defRPr/>
            </a:pPr>
            <a:r>
              <a:rPr lang="en-GB" altLang="de-DE" sz="2000" dirty="0"/>
              <a:t>Senate Department for Urban Development and Housing, Berlin</a:t>
            </a:r>
          </a:p>
          <a:p>
            <a:pPr>
              <a:spcBef>
                <a:spcPct val="50000"/>
              </a:spcBef>
              <a:buFontTx/>
              <a:buNone/>
              <a:defRPr/>
            </a:pPr>
            <a:r>
              <a:rPr lang="en-GB" altLang="de-DE" sz="2000" dirty="0"/>
              <a:t>Mail: </a:t>
            </a:r>
            <a:r>
              <a:rPr lang="en-GB" altLang="de-DE" sz="2000" u="sng" dirty="0"/>
              <a:t>Ingeborg.Stude@SenSW.berlin.de</a:t>
            </a:r>
          </a:p>
          <a:p>
            <a:pPr>
              <a:spcBef>
                <a:spcPct val="50000"/>
              </a:spcBef>
              <a:buFontTx/>
              <a:buNone/>
              <a:defRPr/>
            </a:pPr>
            <a:r>
              <a:rPr lang="de-DE" altLang="de-DE" sz="2000" u="sng" dirty="0"/>
              <a:t>www.stadtentwicklung.berlin.de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92ECE00-A3C3-4490-BB91-FD1D3EC06E34}"/>
              </a:ext>
            </a:extLst>
          </p:cNvPr>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de-DE" altLang="de-DE"/>
          </a:p>
        </p:txBody>
      </p:sp>
      <p:sp>
        <p:nvSpPr>
          <p:cNvPr id="4099" name="Rectangle 3">
            <a:extLst>
              <a:ext uri="{FF2B5EF4-FFF2-40B4-BE49-F238E27FC236}">
                <a16:creationId xmlns:a16="http://schemas.microsoft.com/office/drawing/2014/main" id="{4A071E63-1161-41F4-AF73-051BD203D9A8}"/>
              </a:ext>
            </a:extLst>
          </p:cNvPr>
          <p:cNvSpPr>
            <a:spLocks noGrp="1" noChangeArrowheads="1"/>
          </p:cNvSpPr>
          <p:nvPr>
            <p:ph type="body" idx="1"/>
          </p:nvPr>
        </p:nvSpPr>
        <p:spPr/>
        <p:txBody>
          <a:bodyPr/>
          <a:lstStyle/>
          <a:p>
            <a:pPr eaLnBrk="1" hangingPunct="1"/>
            <a:endParaRPr lang="de-DE" altLang="de-DE"/>
          </a:p>
        </p:txBody>
      </p:sp>
      <p:pic>
        <p:nvPicPr>
          <p:cNvPr id="4100" name="Picture 4" descr="spree">
            <a:extLst>
              <a:ext uri="{FF2B5EF4-FFF2-40B4-BE49-F238E27FC236}">
                <a16:creationId xmlns:a16="http://schemas.microsoft.com/office/drawing/2014/main" id="{61F3FF21-5070-4AAD-A029-FF690366C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0"/>
            <a:ext cx="103743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Balken">
            <a:extLst>
              <a:ext uri="{FF2B5EF4-FFF2-40B4-BE49-F238E27FC236}">
                <a16:creationId xmlns:a16="http://schemas.microsoft.com/office/drawing/2014/main" id="{4BC62A86-2EAA-4618-9331-D2C5CD25A6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762" t="-83089"/>
          <a:stretch>
            <a:fillRect/>
          </a:stretch>
        </p:blipFill>
        <p:spPr bwMode="auto">
          <a:xfrm>
            <a:off x="0" y="5984875"/>
            <a:ext cx="9180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5A411845-B926-4AC3-B214-47648E5DF933}"/>
              </a:ext>
            </a:extLst>
          </p:cNvPr>
          <p:cNvSpPr>
            <a:spLocks noChangeArrowheads="1"/>
          </p:cNvSpPr>
          <p:nvPr/>
        </p:nvSpPr>
        <p:spPr bwMode="auto">
          <a:xfrm>
            <a:off x="268288" y="6261100"/>
            <a:ext cx="40497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defTabSz="642938" eaLnBrk="0" hangingPunct="0">
              <a:spcBef>
                <a:spcPct val="20000"/>
              </a:spcBef>
              <a:buChar char="•"/>
              <a:defRPr sz="3200">
                <a:solidFill>
                  <a:schemeClr val="tx1"/>
                </a:solidFill>
                <a:latin typeface="Arial" panose="020B0604020202020204" pitchFamily="34" charset="0"/>
              </a:defRPr>
            </a:lvl1pPr>
            <a:lvl2pPr marL="742950" indent="-285750" defTabSz="642938" eaLnBrk="0" hangingPunct="0">
              <a:spcBef>
                <a:spcPct val="20000"/>
              </a:spcBef>
              <a:buChar char="–"/>
              <a:defRPr sz="2800">
                <a:solidFill>
                  <a:schemeClr val="tx1"/>
                </a:solidFill>
                <a:latin typeface="Arial" panose="020B0604020202020204" pitchFamily="34" charset="0"/>
              </a:defRPr>
            </a:lvl2pPr>
            <a:lvl3pPr marL="1143000" indent="-228600" defTabSz="642938" eaLnBrk="0" hangingPunct="0">
              <a:spcBef>
                <a:spcPct val="20000"/>
              </a:spcBef>
              <a:buChar char="•"/>
              <a:defRPr sz="2400">
                <a:solidFill>
                  <a:schemeClr val="tx1"/>
                </a:solidFill>
                <a:latin typeface="Arial" panose="020B0604020202020204" pitchFamily="34" charset="0"/>
              </a:defRPr>
            </a:lvl3pPr>
            <a:lvl4pPr marL="1600200" indent="-228600" defTabSz="642938" eaLnBrk="0" hangingPunct="0">
              <a:spcBef>
                <a:spcPct val="20000"/>
              </a:spcBef>
              <a:buChar char="–"/>
              <a:defRPr sz="2000">
                <a:solidFill>
                  <a:schemeClr val="tx1"/>
                </a:solidFill>
                <a:latin typeface="Arial" panose="020B0604020202020204" pitchFamily="34" charset="0"/>
              </a:defRPr>
            </a:lvl4pPr>
            <a:lvl5pPr marL="2057400" indent="-228600" defTabSz="642938" eaLnBrk="0" hangingPunct="0">
              <a:spcBef>
                <a:spcPct val="20000"/>
              </a:spcBef>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600" b="1">
                <a:solidFill>
                  <a:schemeClr val="bg1"/>
                </a:solidFill>
                <a:cs typeface="Arial" panose="020B0604020202020204" pitchFamily="34" charset="0"/>
              </a:rPr>
              <a:t>Berlin – City for All</a:t>
            </a:r>
          </a:p>
        </p:txBody>
      </p:sp>
      <p:pic>
        <p:nvPicPr>
          <p:cNvPr id="4103" name="Picture 7" descr="SenStadtUm_flach_negw">
            <a:extLst>
              <a:ext uri="{FF2B5EF4-FFF2-40B4-BE49-F238E27FC236}">
                <a16:creationId xmlns:a16="http://schemas.microsoft.com/office/drawing/2014/main" id="{F6362E87-188D-4FD6-AE2D-8304FA2762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063" y="138113"/>
            <a:ext cx="2133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7" name="Text Box 5">
            <a:extLst>
              <a:ext uri="{FF2B5EF4-FFF2-40B4-BE49-F238E27FC236}">
                <a16:creationId xmlns:a16="http://schemas.microsoft.com/office/drawing/2014/main" id="{3E1F9F07-7184-43A7-B3CF-65DE3F785EE4}"/>
              </a:ext>
            </a:extLst>
          </p:cNvPr>
          <p:cNvSpPr txBox="1">
            <a:spLocks noChangeArrowheads="1"/>
          </p:cNvSpPr>
          <p:nvPr/>
        </p:nvSpPr>
        <p:spPr bwMode="auto">
          <a:xfrm>
            <a:off x="468313" y="836613"/>
            <a:ext cx="8351837"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400" dirty="0">
                <a:latin typeface="Arial" charset="0"/>
              </a:rPr>
              <a:t>On 12</a:t>
            </a:r>
            <a:r>
              <a:rPr lang="en-GB" sz="2400" baseline="30000" dirty="0">
                <a:latin typeface="Arial" charset="0"/>
              </a:rPr>
              <a:t>th</a:t>
            </a:r>
            <a:r>
              <a:rPr lang="en-GB" sz="2400" dirty="0">
                <a:latin typeface="Arial" charset="0"/>
              </a:rPr>
              <a:t> May 2015, the Berlin Senate passed its “Details about the 10 guidelines on disability policy of the federal state of Berlin for the sustainable implementation of the UN Convention on the Rights of People with Disabilities by 2020” in respect of the following topic areas:</a:t>
            </a:r>
            <a:endParaRPr lang="de-DE" sz="2400" dirty="0">
              <a:latin typeface="Arial" charset="0"/>
            </a:endParaRPr>
          </a:p>
          <a:p>
            <a:pPr>
              <a:defRPr/>
            </a:pPr>
            <a:r>
              <a:rPr lang="en-GB" sz="2400" dirty="0">
                <a:latin typeface="Arial" charset="0"/>
              </a:rPr>
              <a:t> </a:t>
            </a:r>
            <a:endParaRPr lang="de-DE" sz="2400" dirty="0">
              <a:latin typeface="Arial" charset="0"/>
            </a:endParaRPr>
          </a:p>
          <a:p>
            <a:pPr marL="342900" indent="-342900">
              <a:buFont typeface="Arial" panose="020B0604020202020204" pitchFamily="34" charset="0"/>
              <a:buChar char="•"/>
              <a:defRPr/>
            </a:pPr>
            <a:r>
              <a:rPr lang="en-GB" sz="2400" i="1" dirty="0">
                <a:latin typeface="Arial" charset="0"/>
              </a:rPr>
              <a:t>Awareness-raising</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Accessibility</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Education and inclusive schools</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Work/employment</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Participation and involvement</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Self-determination</a:t>
            </a:r>
          </a:p>
          <a:p>
            <a:pPr>
              <a:defRPr/>
            </a:pPr>
            <a:endParaRPr lang="de-DE" sz="500" dirty="0">
              <a:latin typeface="Arial" charset="0"/>
            </a:endParaRPr>
          </a:p>
          <a:p>
            <a:pPr marL="342900" indent="-342900">
              <a:buFont typeface="Arial" panose="020B0604020202020204" pitchFamily="34" charset="0"/>
              <a:buChar char="•"/>
              <a:defRPr/>
            </a:pPr>
            <a:r>
              <a:rPr lang="en-GB" sz="2400" i="1" dirty="0">
                <a:latin typeface="Arial" charset="0"/>
              </a:rPr>
              <a:t>Equal treatment</a:t>
            </a:r>
            <a:endParaRPr lang="de-DE" sz="2400" dirty="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PC Büro\Verkehr\fOTOS aLBRECHT\Fotos für SenStadt\Rollator\162_Joite.jpg">
            <a:extLst>
              <a:ext uri="{FF2B5EF4-FFF2-40B4-BE49-F238E27FC236}">
                <a16:creationId xmlns:a16="http://schemas.microsoft.com/office/drawing/2014/main" id="{A87EB701-5178-4155-BB0D-03E11A126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20713"/>
            <a:ext cx="9431338" cy="62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descr="Balken">
            <a:extLst>
              <a:ext uri="{FF2B5EF4-FFF2-40B4-BE49-F238E27FC236}">
                <a16:creationId xmlns:a16="http://schemas.microsoft.com/office/drawing/2014/main" id="{BDD6FD32-DFE8-4650-982A-014747B79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762" t="-83089"/>
          <a:stretch>
            <a:fillRect/>
          </a:stretch>
        </p:blipFill>
        <p:spPr bwMode="auto">
          <a:xfrm>
            <a:off x="0" y="6092825"/>
            <a:ext cx="9180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hteck 5">
            <a:extLst>
              <a:ext uri="{FF2B5EF4-FFF2-40B4-BE49-F238E27FC236}">
                <a16:creationId xmlns:a16="http://schemas.microsoft.com/office/drawing/2014/main" id="{C007E573-7909-4913-80A7-4980D9125E42}"/>
              </a:ext>
            </a:extLst>
          </p:cNvPr>
          <p:cNvSpPr>
            <a:spLocks noChangeArrowheads="1"/>
          </p:cNvSpPr>
          <p:nvPr/>
        </p:nvSpPr>
        <p:spPr bwMode="auto">
          <a:xfrm>
            <a:off x="395288" y="6291263"/>
            <a:ext cx="226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b="1">
                <a:solidFill>
                  <a:schemeClr val="bg1"/>
                </a:solidFill>
                <a:cs typeface="Arial" panose="020B0604020202020204" pitchFamily="34" charset="0"/>
              </a:rPr>
              <a:t>Comfortable for 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E0A7F45B-908E-4F5A-8C35-B56114C9F44F}"/>
              </a:ext>
            </a:extLst>
          </p:cNvPr>
          <p:cNvSpPr txBox="1">
            <a:spLocks noChangeArrowheads="1"/>
          </p:cNvSpPr>
          <p:nvPr/>
        </p:nvSpPr>
        <p:spPr bwMode="auto">
          <a:xfrm>
            <a:off x="468313" y="1125538"/>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de-DE" altLang="de-DE" sz="2400"/>
          </a:p>
        </p:txBody>
      </p:sp>
      <p:pic>
        <p:nvPicPr>
          <p:cNvPr id="7171" name="Picture 4" descr="Balken">
            <a:extLst>
              <a:ext uri="{FF2B5EF4-FFF2-40B4-BE49-F238E27FC236}">
                <a16:creationId xmlns:a16="http://schemas.microsoft.com/office/drawing/2014/main" id="{EB37F058-E892-4DD6-BDD5-F8CA0F981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762" t="-83089"/>
          <a:stretch>
            <a:fillRect/>
          </a:stretch>
        </p:blipFill>
        <p:spPr bwMode="auto">
          <a:xfrm>
            <a:off x="0" y="6092825"/>
            <a:ext cx="9180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a:extLst>
              <a:ext uri="{FF2B5EF4-FFF2-40B4-BE49-F238E27FC236}">
                <a16:creationId xmlns:a16="http://schemas.microsoft.com/office/drawing/2014/main" id="{2B8AD5D4-1F8F-421F-B506-98B7828CCEF8}"/>
              </a:ext>
            </a:extLst>
          </p:cNvPr>
          <p:cNvSpPr>
            <a:spLocks noChangeArrowheads="1"/>
          </p:cNvSpPr>
          <p:nvPr/>
        </p:nvSpPr>
        <p:spPr bwMode="auto">
          <a:xfrm>
            <a:off x="250825" y="6381750"/>
            <a:ext cx="40497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defTabSz="642938" eaLnBrk="0" hangingPunct="0">
              <a:spcBef>
                <a:spcPct val="20000"/>
              </a:spcBef>
              <a:buChar char="•"/>
              <a:defRPr sz="3200">
                <a:solidFill>
                  <a:schemeClr val="tx1"/>
                </a:solidFill>
                <a:latin typeface="Arial" panose="020B0604020202020204" pitchFamily="34" charset="0"/>
              </a:defRPr>
            </a:lvl1pPr>
            <a:lvl2pPr marL="742950" indent="-285750" defTabSz="642938" eaLnBrk="0" hangingPunct="0">
              <a:spcBef>
                <a:spcPct val="20000"/>
              </a:spcBef>
              <a:buChar char="–"/>
              <a:defRPr sz="2800">
                <a:solidFill>
                  <a:schemeClr val="tx1"/>
                </a:solidFill>
                <a:latin typeface="Arial" panose="020B0604020202020204" pitchFamily="34" charset="0"/>
              </a:defRPr>
            </a:lvl2pPr>
            <a:lvl3pPr marL="1143000" indent="-228600" defTabSz="642938" eaLnBrk="0" hangingPunct="0">
              <a:spcBef>
                <a:spcPct val="20000"/>
              </a:spcBef>
              <a:buChar char="•"/>
              <a:defRPr sz="2400">
                <a:solidFill>
                  <a:schemeClr val="tx1"/>
                </a:solidFill>
                <a:latin typeface="Arial" panose="020B0604020202020204" pitchFamily="34" charset="0"/>
              </a:defRPr>
            </a:lvl3pPr>
            <a:lvl4pPr marL="1600200" indent="-228600" defTabSz="642938" eaLnBrk="0" hangingPunct="0">
              <a:spcBef>
                <a:spcPct val="20000"/>
              </a:spcBef>
              <a:buChar char="–"/>
              <a:defRPr sz="2000">
                <a:solidFill>
                  <a:schemeClr val="tx1"/>
                </a:solidFill>
                <a:latin typeface="Arial" panose="020B0604020202020204" pitchFamily="34" charset="0"/>
              </a:defRPr>
            </a:lvl4pPr>
            <a:lvl5pPr marL="2057400" indent="-228600" defTabSz="642938" eaLnBrk="0" hangingPunct="0">
              <a:spcBef>
                <a:spcPct val="20000"/>
              </a:spcBef>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600" b="1">
                <a:solidFill>
                  <a:schemeClr val="bg1"/>
                </a:solidFill>
                <a:cs typeface="Arial" panose="020B0604020202020204" pitchFamily="34" charset="0"/>
              </a:rPr>
              <a:t>Mobility Program 2016</a:t>
            </a:r>
          </a:p>
        </p:txBody>
      </p:sp>
      <p:sp>
        <p:nvSpPr>
          <p:cNvPr id="7173" name="Text Box 7">
            <a:extLst>
              <a:ext uri="{FF2B5EF4-FFF2-40B4-BE49-F238E27FC236}">
                <a16:creationId xmlns:a16="http://schemas.microsoft.com/office/drawing/2014/main" id="{408F6C93-F196-4BB5-96CC-237CB38360B9}"/>
              </a:ext>
            </a:extLst>
          </p:cNvPr>
          <p:cNvSpPr txBox="1">
            <a:spLocks noChangeArrowheads="1"/>
          </p:cNvSpPr>
          <p:nvPr/>
        </p:nvSpPr>
        <p:spPr bwMode="auto">
          <a:xfrm>
            <a:off x="539750" y="1196975"/>
            <a:ext cx="8208963"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2400" b="1" dirty="0">
                <a:solidFill>
                  <a:srgbClr val="000000"/>
                </a:solidFill>
              </a:rPr>
              <a:t>Mobility </a:t>
            </a:r>
            <a:r>
              <a:rPr lang="en-US" altLang="de-DE" sz="2400" b="1" dirty="0" err="1">
                <a:solidFill>
                  <a:srgbClr val="000000"/>
                </a:solidFill>
              </a:rPr>
              <a:t>Programme</a:t>
            </a:r>
            <a:r>
              <a:rPr lang="en-US" altLang="de-DE" sz="2400" b="1" dirty="0">
                <a:solidFill>
                  <a:srgbClr val="000000"/>
                </a:solidFill>
              </a:rPr>
              <a:t> 2016</a:t>
            </a:r>
          </a:p>
          <a:p>
            <a:pPr eaLnBrk="1" hangingPunct="1">
              <a:spcBef>
                <a:spcPct val="0"/>
              </a:spcBef>
              <a:buFontTx/>
              <a:buNone/>
            </a:pPr>
            <a:endParaRPr lang="en-US" altLang="de-DE" sz="2400" b="1" dirty="0">
              <a:solidFill>
                <a:srgbClr val="000000"/>
              </a:solidFill>
            </a:endParaRPr>
          </a:p>
          <a:p>
            <a:pPr eaLnBrk="1" hangingPunct="1">
              <a:spcBef>
                <a:spcPct val="0"/>
              </a:spcBef>
              <a:buFontTx/>
              <a:buNone/>
            </a:pPr>
            <a:endParaRPr lang="de-DE" altLang="de-DE" sz="1000" dirty="0">
              <a:solidFill>
                <a:srgbClr val="000000"/>
              </a:solidFill>
            </a:endParaRPr>
          </a:p>
          <a:p>
            <a:pPr eaLnBrk="1" hangingPunct="1">
              <a:spcBef>
                <a:spcPct val="0"/>
              </a:spcBef>
              <a:buFontTx/>
              <a:buNone/>
            </a:pPr>
            <a:r>
              <a:rPr lang="de-DE" altLang="de-DE" sz="2400" dirty="0"/>
              <a:t>The </a:t>
            </a:r>
            <a:r>
              <a:rPr lang="de-DE" altLang="de-DE" sz="2400" dirty="0" err="1"/>
              <a:t>goal</a:t>
            </a:r>
            <a:r>
              <a:rPr lang="de-DE" altLang="de-DE" sz="2400" dirty="0"/>
              <a:t> </a:t>
            </a:r>
            <a:r>
              <a:rPr lang="de-DE" altLang="de-DE" sz="2400" dirty="0" err="1"/>
              <a:t>of</a:t>
            </a:r>
            <a:r>
              <a:rPr lang="de-DE" altLang="de-DE" sz="2400" dirty="0"/>
              <a:t> </a:t>
            </a:r>
            <a:r>
              <a:rPr lang="de-DE" altLang="de-DE" sz="2400" dirty="0" err="1"/>
              <a:t>the</a:t>
            </a:r>
            <a:r>
              <a:rPr lang="de-DE" altLang="de-DE" sz="2400" dirty="0"/>
              <a:t> Senate Department </a:t>
            </a:r>
            <a:r>
              <a:rPr lang="de-DE" altLang="de-DE" sz="2400" dirty="0" err="1"/>
              <a:t>for</a:t>
            </a:r>
            <a:r>
              <a:rPr lang="de-DE" altLang="de-DE" sz="2400" dirty="0"/>
              <a:t> Urban Development </a:t>
            </a:r>
            <a:r>
              <a:rPr lang="de-DE" altLang="de-DE" sz="2400" dirty="0" err="1"/>
              <a:t>is</a:t>
            </a:r>
            <a:r>
              <a:rPr lang="de-DE" altLang="de-DE" sz="2400" dirty="0"/>
              <a:t> </a:t>
            </a:r>
            <a:r>
              <a:rPr lang="de-DE" altLang="de-DE" sz="2400" dirty="0" err="1"/>
              <a:t>to</a:t>
            </a:r>
            <a:r>
              <a:rPr lang="de-DE" altLang="de-DE" sz="2400" dirty="0"/>
              <a:t> </a:t>
            </a:r>
            <a:r>
              <a:rPr lang="de-DE" altLang="de-DE" sz="2400" dirty="0" err="1"/>
              <a:t>create</a:t>
            </a:r>
            <a:r>
              <a:rPr lang="de-DE" altLang="de-DE" sz="2400" dirty="0"/>
              <a:t> </a:t>
            </a:r>
            <a:r>
              <a:rPr lang="de-DE" altLang="de-DE" sz="2400" dirty="0" err="1"/>
              <a:t>equal</a:t>
            </a:r>
            <a:r>
              <a:rPr lang="de-DE" altLang="de-DE" sz="2400" dirty="0"/>
              <a:t> </a:t>
            </a:r>
            <a:r>
              <a:rPr lang="de-DE" altLang="de-DE" sz="2400" dirty="0" err="1"/>
              <a:t>opportunities</a:t>
            </a:r>
            <a:r>
              <a:rPr lang="de-DE" altLang="de-DE" sz="2400" dirty="0"/>
              <a:t> </a:t>
            </a:r>
            <a:r>
              <a:rPr lang="de-DE" altLang="de-DE" sz="2400" dirty="0" err="1"/>
              <a:t>for</a:t>
            </a:r>
            <a:r>
              <a:rPr lang="de-DE" altLang="de-DE" sz="2400" dirty="0"/>
              <a:t> </a:t>
            </a:r>
            <a:r>
              <a:rPr lang="de-DE" altLang="de-DE" sz="2400" dirty="0" err="1"/>
              <a:t>mobility</a:t>
            </a:r>
            <a:r>
              <a:rPr lang="de-DE" altLang="de-DE" sz="2400" dirty="0"/>
              <a:t> </a:t>
            </a:r>
            <a:r>
              <a:rPr lang="de-DE" altLang="de-DE" sz="2400" dirty="0" err="1"/>
              <a:t>for</a:t>
            </a:r>
            <a:r>
              <a:rPr lang="de-DE" altLang="de-DE" sz="2400" dirty="0"/>
              <a:t> all Berlin </a:t>
            </a:r>
            <a:r>
              <a:rPr lang="de-DE" altLang="de-DE" sz="2400" dirty="0" err="1"/>
              <a:t>inhabitants</a:t>
            </a:r>
            <a:r>
              <a:rPr lang="de-DE" altLang="de-DE" sz="2400" dirty="0"/>
              <a:t>. This </a:t>
            </a:r>
            <a:r>
              <a:rPr lang="de-DE" altLang="de-DE" sz="2400" dirty="0" err="1"/>
              <a:t>applies</a:t>
            </a:r>
            <a:r>
              <a:rPr lang="de-DE" altLang="de-DE" sz="2400" dirty="0"/>
              <a:t> in </a:t>
            </a:r>
            <a:r>
              <a:rPr lang="de-DE" altLang="de-DE" sz="2400" dirty="0" err="1"/>
              <a:t>particular</a:t>
            </a:r>
            <a:r>
              <a:rPr lang="de-DE" altLang="de-DE" sz="2400" dirty="0"/>
              <a:t> </a:t>
            </a:r>
            <a:r>
              <a:rPr lang="de-DE" altLang="de-DE" sz="2400" dirty="0" err="1"/>
              <a:t>to</a:t>
            </a:r>
            <a:r>
              <a:rPr lang="de-DE" altLang="de-DE" sz="2400" dirty="0"/>
              <a:t> </a:t>
            </a:r>
            <a:r>
              <a:rPr lang="de-DE" altLang="de-DE" sz="2400" dirty="0" err="1"/>
              <a:t>elderly</a:t>
            </a:r>
            <a:r>
              <a:rPr lang="de-DE" altLang="de-DE" sz="2400" dirty="0"/>
              <a:t> </a:t>
            </a:r>
            <a:r>
              <a:rPr lang="de-DE" altLang="de-DE" sz="2400" dirty="0" err="1"/>
              <a:t>persons</a:t>
            </a:r>
            <a:r>
              <a:rPr lang="de-DE" altLang="de-DE" sz="2400" dirty="0"/>
              <a:t> and </a:t>
            </a:r>
            <a:r>
              <a:rPr lang="de-DE" altLang="de-DE" sz="2400" dirty="0" err="1"/>
              <a:t>persons</a:t>
            </a:r>
            <a:r>
              <a:rPr lang="de-DE" altLang="de-DE" sz="2400" dirty="0"/>
              <a:t> </a:t>
            </a:r>
            <a:r>
              <a:rPr lang="de-DE" altLang="de-DE" sz="2400" dirty="0" err="1"/>
              <a:t>with</a:t>
            </a:r>
            <a:r>
              <a:rPr lang="de-DE" altLang="de-DE" sz="2400" dirty="0"/>
              <a:t> </a:t>
            </a:r>
            <a:r>
              <a:rPr lang="de-DE" altLang="de-DE" sz="2400" dirty="0" err="1"/>
              <a:t>disabilities</a:t>
            </a:r>
            <a:r>
              <a:rPr lang="de-DE" altLang="de-DE" sz="2400" dirty="0"/>
              <a:t>.</a:t>
            </a:r>
          </a:p>
          <a:p>
            <a:pPr eaLnBrk="1" hangingPunct="1">
              <a:spcBef>
                <a:spcPct val="0"/>
              </a:spcBef>
              <a:buFontTx/>
              <a:buNone/>
            </a:pPr>
            <a:endParaRPr lang="de-DE" altLang="de-DE" sz="2400" dirty="0"/>
          </a:p>
          <a:p>
            <a:pPr eaLnBrk="1" hangingPunct="1">
              <a:spcBef>
                <a:spcPct val="0"/>
              </a:spcBef>
            </a:pPr>
            <a:r>
              <a:rPr lang="de-DE" altLang="de-DE" sz="2400" dirty="0"/>
              <a:t> </a:t>
            </a:r>
            <a:r>
              <a:rPr lang="de-DE" altLang="de-DE" sz="2400" dirty="0" err="1"/>
              <a:t>Accessible</a:t>
            </a:r>
            <a:r>
              <a:rPr lang="de-DE" altLang="de-DE" sz="2400" dirty="0"/>
              <a:t> </a:t>
            </a:r>
            <a:r>
              <a:rPr lang="de-DE" altLang="de-DE" sz="2400" dirty="0" err="1"/>
              <a:t>routes</a:t>
            </a:r>
            <a:r>
              <a:rPr lang="de-DE" altLang="de-DE" sz="2400" dirty="0"/>
              <a:t> </a:t>
            </a:r>
            <a:r>
              <a:rPr lang="de-DE" altLang="de-DE" sz="2400" dirty="0" err="1"/>
              <a:t>for</a:t>
            </a:r>
            <a:r>
              <a:rPr lang="de-DE" altLang="de-DE" sz="2400" dirty="0"/>
              <a:t> </a:t>
            </a:r>
            <a:r>
              <a:rPr lang="de-DE" altLang="de-DE" sz="2400" dirty="0" err="1"/>
              <a:t>pedestrians</a:t>
            </a:r>
            <a:r>
              <a:rPr lang="de-DE" altLang="de-DE" sz="2400" dirty="0"/>
              <a:t> </a:t>
            </a:r>
          </a:p>
          <a:p>
            <a:pPr eaLnBrk="1" hangingPunct="1">
              <a:spcBef>
                <a:spcPct val="0"/>
              </a:spcBef>
              <a:buFontTx/>
              <a:buNone/>
            </a:pPr>
            <a:endParaRPr lang="de-DE" altLang="de-DE" sz="1200" dirty="0"/>
          </a:p>
          <a:p>
            <a:pPr eaLnBrk="1" hangingPunct="1">
              <a:spcBef>
                <a:spcPct val="0"/>
              </a:spcBef>
            </a:pPr>
            <a:r>
              <a:rPr lang="de-DE" altLang="de-DE" sz="2400" dirty="0"/>
              <a:t> Low </a:t>
            </a:r>
            <a:r>
              <a:rPr lang="de-DE" altLang="de-DE" sz="2400" dirty="0" err="1"/>
              <a:t>kerbs</a:t>
            </a:r>
            <a:r>
              <a:rPr lang="de-DE" altLang="de-DE" sz="2400" dirty="0"/>
              <a:t> at </a:t>
            </a:r>
            <a:r>
              <a:rPr lang="de-DE" altLang="de-DE" sz="2400" dirty="0" err="1"/>
              <a:t>main</a:t>
            </a:r>
            <a:r>
              <a:rPr lang="de-DE" altLang="de-DE" sz="2400" dirty="0"/>
              <a:t> </a:t>
            </a:r>
            <a:r>
              <a:rPr lang="de-DE" altLang="de-DE" sz="2400" dirty="0" err="1"/>
              <a:t>crossroads</a:t>
            </a:r>
            <a:endParaRPr lang="de-DE" altLang="de-DE" sz="2400" dirty="0"/>
          </a:p>
          <a:p>
            <a:pPr eaLnBrk="1" hangingPunct="1">
              <a:spcBef>
                <a:spcPct val="0"/>
              </a:spcBef>
              <a:buFontTx/>
              <a:buNone/>
            </a:pPr>
            <a:endParaRPr lang="de-DE" altLang="de-DE" sz="1200" dirty="0"/>
          </a:p>
          <a:p>
            <a:pPr eaLnBrk="1" hangingPunct="1">
              <a:spcBef>
                <a:spcPct val="0"/>
              </a:spcBef>
            </a:pPr>
            <a:r>
              <a:rPr lang="de-DE" altLang="de-DE" sz="2400" dirty="0"/>
              <a:t> </a:t>
            </a:r>
            <a:r>
              <a:rPr lang="de-DE" altLang="de-DE" sz="2400" dirty="0" err="1"/>
              <a:t>Tactile</a:t>
            </a:r>
            <a:r>
              <a:rPr lang="de-DE" altLang="de-DE" sz="2400" dirty="0"/>
              <a:t> </a:t>
            </a:r>
            <a:r>
              <a:rPr lang="de-DE" altLang="de-DE" sz="2400" dirty="0" err="1"/>
              <a:t>guidance</a:t>
            </a:r>
            <a:r>
              <a:rPr lang="de-DE" altLang="de-DE" sz="2400" dirty="0"/>
              <a:t> </a:t>
            </a:r>
            <a:r>
              <a:rPr lang="de-DE" altLang="de-DE" sz="2400" dirty="0" err="1"/>
              <a:t>systems</a:t>
            </a:r>
            <a:r>
              <a:rPr lang="de-DE" altLang="de-DE" sz="2400" dirty="0"/>
              <a:t> at </a:t>
            </a:r>
            <a:r>
              <a:rPr lang="de-DE" altLang="de-DE" sz="2400" dirty="0" err="1"/>
              <a:t>crossroads</a:t>
            </a:r>
            <a:endParaRPr lang="de-DE" altLang="de-DE" sz="2400" dirty="0"/>
          </a:p>
          <a:p>
            <a:pPr eaLnBrk="1" hangingPunct="1">
              <a:spcBef>
                <a:spcPct val="0"/>
              </a:spcBef>
              <a:buFontTx/>
              <a:buNone/>
            </a:pPr>
            <a:endParaRPr lang="de-DE" altLang="de-DE" sz="1200" dirty="0"/>
          </a:p>
          <a:p>
            <a:pPr eaLnBrk="1" hangingPunct="1">
              <a:spcBef>
                <a:spcPct val="0"/>
              </a:spcBef>
            </a:pPr>
            <a:r>
              <a:rPr lang="de-DE" altLang="de-DE" sz="2400" dirty="0"/>
              <a:t> </a:t>
            </a:r>
            <a:r>
              <a:rPr lang="de-DE" altLang="de-DE" sz="2400" dirty="0" err="1"/>
              <a:t>Acoustic</a:t>
            </a:r>
            <a:r>
              <a:rPr lang="de-DE" altLang="de-DE" sz="2400" dirty="0"/>
              <a:t> </a:t>
            </a:r>
            <a:r>
              <a:rPr lang="de-DE" altLang="de-DE" sz="2400" dirty="0" err="1"/>
              <a:t>signals</a:t>
            </a:r>
            <a:r>
              <a:rPr lang="de-DE" altLang="de-DE" sz="2400" dirty="0"/>
              <a:t> at </a:t>
            </a:r>
            <a:r>
              <a:rPr lang="de-DE" altLang="de-DE" sz="2400" dirty="0" err="1"/>
              <a:t>traffic</a:t>
            </a:r>
            <a:r>
              <a:rPr lang="de-DE" altLang="de-DE" sz="2400" dirty="0"/>
              <a:t> </a:t>
            </a:r>
            <a:r>
              <a:rPr lang="de-DE" altLang="de-DE" sz="2400" dirty="0" err="1"/>
              <a:t>lights</a:t>
            </a:r>
            <a:r>
              <a:rPr lang="de-DE" altLang="de-DE"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69291D8-B593-456D-ACB7-B4A4861EDD51}"/>
              </a:ext>
            </a:extLst>
          </p:cNvPr>
          <p:cNvSpPr txBox="1">
            <a:spLocks noChangeArrowheads="1"/>
          </p:cNvSpPr>
          <p:nvPr/>
        </p:nvSpPr>
        <p:spPr bwMode="auto">
          <a:xfrm>
            <a:off x="395288" y="977900"/>
            <a:ext cx="480695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de-DE" sz="2800" b="1"/>
              <a:t>EUROCITIES </a:t>
            </a:r>
            <a:r>
              <a:rPr lang="en-US" altLang="de-DE" sz="2800"/>
              <a:t> </a:t>
            </a:r>
          </a:p>
          <a:p>
            <a:pPr eaLnBrk="1" hangingPunct="1">
              <a:lnSpc>
                <a:spcPct val="80000"/>
              </a:lnSpc>
              <a:spcBef>
                <a:spcPct val="50000"/>
              </a:spcBef>
              <a:buFontTx/>
              <a:buNone/>
            </a:pPr>
            <a:r>
              <a:rPr lang="en-US" altLang="de-DE" sz="2800"/>
              <a:t>Working Group Barrier-free City for All</a:t>
            </a:r>
          </a:p>
        </p:txBody>
      </p:sp>
      <p:grpSp>
        <p:nvGrpSpPr>
          <p:cNvPr id="8195" name="Group 3">
            <a:extLst>
              <a:ext uri="{FF2B5EF4-FFF2-40B4-BE49-F238E27FC236}">
                <a16:creationId xmlns:a16="http://schemas.microsoft.com/office/drawing/2014/main" id="{33C495BF-477C-4D86-94DD-04657A6EB77C}"/>
              </a:ext>
            </a:extLst>
          </p:cNvPr>
          <p:cNvGrpSpPr>
            <a:grpSpLocks noChangeAspect="1"/>
          </p:cNvGrpSpPr>
          <p:nvPr/>
        </p:nvGrpSpPr>
        <p:grpSpPr bwMode="auto">
          <a:xfrm>
            <a:off x="1666875" y="1624013"/>
            <a:ext cx="5776913" cy="5054600"/>
            <a:chOff x="748" y="300"/>
            <a:chExt cx="4491" cy="3929"/>
          </a:xfrm>
        </p:grpSpPr>
        <p:grpSp>
          <p:nvGrpSpPr>
            <p:cNvPr id="8201" name="Group 132">
              <a:extLst>
                <a:ext uri="{FF2B5EF4-FFF2-40B4-BE49-F238E27FC236}">
                  <a16:creationId xmlns:a16="http://schemas.microsoft.com/office/drawing/2014/main" id="{7349E611-6F45-43FE-80DE-3103E6E92024}"/>
                </a:ext>
              </a:extLst>
            </p:cNvPr>
            <p:cNvGrpSpPr>
              <a:grpSpLocks noChangeAspect="1"/>
            </p:cNvGrpSpPr>
            <p:nvPr/>
          </p:nvGrpSpPr>
          <p:grpSpPr bwMode="auto">
            <a:xfrm>
              <a:off x="748" y="300"/>
              <a:ext cx="4491" cy="3929"/>
              <a:chOff x="1730" y="-8"/>
              <a:chExt cx="4078" cy="4280"/>
            </a:xfrm>
          </p:grpSpPr>
          <p:sp>
            <p:nvSpPr>
              <p:cNvPr id="8220" name="Freeform 5">
                <a:extLst>
                  <a:ext uri="{FF2B5EF4-FFF2-40B4-BE49-F238E27FC236}">
                    <a16:creationId xmlns:a16="http://schemas.microsoft.com/office/drawing/2014/main" id="{F4A50D16-D056-4752-890E-1D7C4B3953ED}"/>
                  </a:ext>
                </a:extLst>
              </p:cNvPr>
              <p:cNvSpPr>
                <a:spLocks noChangeAspect="1"/>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1" name="Freeform 6">
                <a:extLst>
                  <a:ext uri="{FF2B5EF4-FFF2-40B4-BE49-F238E27FC236}">
                    <a16:creationId xmlns:a16="http://schemas.microsoft.com/office/drawing/2014/main" id="{4A09FA91-08A6-4FF2-A387-419C65A5CCAA}"/>
                  </a:ext>
                </a:extLst>
              </p:cNvPr>
              <p:cNvSpPr>
                <a:spLocks noChangeAspect="1"/>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2" name="Freeform 7">
                <a:extLst>
                  <a:ext uri="{FF2B5EF4-FFF2-40B4-BE49-F238E27FC236}">
                    <a16:creationId xmlns:a16="http://schemas.microsoft.com/office/drawing/2014/main" id="{C186A4BB-95A3-4386-B4E3-7D18C06BDEDC}"/>
                  </a:ext>
                </a:extLst>
              </p:cNvPr>
              <p:cNvSpPr>
                <a:spLocks noChangeAspect="1"/>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23" name="Freeform 8">
                <a:extLst>
                  <a:ext uri="{FF2B5EF4-FFF2-40B4-BE49-F238E27FC236}">
                    <a16:creationId xmlns:a16="http://schemas.microsoft.com/office/drawing/2014/main" id="{DC206EBF-2377-4DE7-AE1C-933ED5C3F28A}"/>
                  </a:ext>
                </a:extLst>
              </p:cNvPr>
              <p:cNvSpPr>
                <a:spLocks noChangeAspect="1"/>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24" name="Freeform 9">
                <a:extLst>
                  <a:ext uri="{FF2B5EF4-FFF2-40B4-BE49-F238E27FC236}">
                    <a16:creationId xmlns:a16="http://schemas.microsoft.com/office/drawing/2014/main" id="{42B457CB-F0D9-466E-967E-3364A5C41BF2}"/>
                  </a:ext>
                </a:extLst>
              </p:cNvPr>
              <p:cNvSpPr>
                <a:spLocks noChangeAspect="1"/>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00A0C6"/>
              </a:solidFill>
              <a:ln w="12700">
                <a:solidFill>
                  <a:srgbClr val="000000"/>
                </a:solidFill>
                <a:prstDash val="solid"/>
                <a:round/>
                <a:headEnd/>
                <a:tailEnd/>
              </a:ln>
            </p:spPr>
            <p:txBody>
              <a:bodyPr/>
              <a:lstStyle/>
              <a:p>
                <a:endParaRPr lang="en-GB"/>
              </a:p>
            </p:txBody>
          </p:sp>
          <p:sp>
            <p:nvSpPr>
              <p:cNvPr id="8225" name="Freeform 10">
                <a:extLst>
                  <a:ext uri="{FF2B5EF4-FFF2-40B4-BE49-F238E27FC236}">
                    <a16:creationId xmlns:a16="http://schemas.microsoft.com/office/drawing/2014/main" id="{A6A663DE-4C8F-49CA-96A6-28EC7DC8B8CB}"/>
                  </a:ext>
                </a:extLst>
              </p:cNvPr>
              <p:cNvSpPr>
                <a:spLocks noChangeAspect="1"/>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6" name="Freeform 11">
                <a:extLst>
                  <a:ext uri="{FF2B5EF4-FFF2-40B4-BE49-F238E27FC236}">
                    <a16:creationId xmlns:a16="http://schemas.microsoft.com/office/drawing/2014/main" id="{0F29B685-A8F1-46A3-9B8E-C71560F5A1CB}"/>
                  </a:ext>
                </a:extLst>
              </p:cNvPr>
              <p:cNvSpPr>
                <a:spLocks noChangeAspect="1"/>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7" name="Freeform 12">
                <a:extLst>
                  <a:ext uri="{FF2B5EF4-FFF2-40B4-BE49-F238E27FC236}">
                    <a16:creationId xmlns:a16="http://schemas.microsoft.com/office/drawing/2014/main" id="{67622DFB-AF2A-47CD-BC1F-47D9DAD65CDB}"/>
                  </a:ext>
                </a:extLst>
              </p:cNvPr>
              <p:cNvSpPr>
                <a:spLocks noChangeAspect="1"/>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28" name="Freeform 13">
                <a:extLst>
                  <a:ext uri="{FF2B5EF4-FFF2-40B4-BE49-F238E27FC236}">
                    <a16:creationId xmlns:a16="http://schemas.microsoft.com/office/drawing/2014/main" id="{40790684-9EB6-4CF2-9E5B-46AD3190CA81}"/>
                  </a:ext>
                </a:extLst>
              </p:cNvPr>
              <p:cNvSpPr>
                <a:spLocks noChangeAspect="1"/>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29" name="Freeform 14">
                <a:extLst>
                  <a:ext uri="{FF2B5EF4-FFF2-40B4-BE49-F238E27FC236}">
                    <a16:creationId xmlns:a16="http://schemas.microsoft.com/office/drawing/2014/main" id="{2D561144-0275-4376-BA33-1C72297FEE1B}"/>
                  </a:ext>
                </a:extLst>
              </p:cNvPr>
              <p:cNvSpPr>
                <a:spLocks noChangeAspect="1"/>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0" name="Freeform 15">
                <a:extLst>
                  <a:ext uri="{FF2B5EF4-FFF2-40B4-BE49-F238E27FC236}">
                    <a16:creationId xmlns:a16="http://schemas.microsoft.com/office/drawing/2014/main" id="{1A8A23BA-7233-4E59-B10C-77A770A6254F}"/>
                  </a:ext>
                </a:extLst>
              </p:cNvPr>
              <p:cNvSpPr>
                <a:spLocks noChangeAspect="1"/>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1" name="Freeform 16">
                <a:extLst>
                  <a:ext uri="{FF2B5EF4-FFF2-40B4-BE49-F238E27FC236}">
                    <a16:creationId xmlns:a16="http://schemas.microsoft.com/office/drawing/2014/main" id="{F12626D1-ED36-4CC0-AA4D-1E991C0F3739}"/>
                  </a:ext>
                </a:extLst>
              </p:cNvPr>
              <p:cNvSpPr>
                <a:spLocks noChangeAspect="1"/>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32" name="Freeform 17">
                <a:extLst>
                  <a:ext uri="{FF2B5EF4-FFF2-40B4-BE49-F238E27FC236}">
                    <a16:creationId xmlns:a16="http://schemas.microsoft.com/office/drawing/2014/main" id="{6E7EB47E-942D-4B1C-A26D-2A6056320E94}"/>
                  </a:ext>
                </a:extLst>
              </p:cNvPr>
              <p:cNvSpPr>
                <a:spLocks noChangeAspect="1"/>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33" name="Freeform 18">
                <a:extLst>
                  <a:ext uri="{FF2B5EF4-FFF2-40B4-BE49-F238E27FC236}">
                    <a16:creationId xmlns:a16="http://schemas.microsoft.com/office/drawing/2014/main" id="{53F518FD-A72E-4D85-9AA5-C53D5A2489B3}"/>
                  </a:ext>
                </a:extLst>
              </p:cNvPr>
              <p:cNvSpPr>
                <a:spLocks noChangeAspect="1"/>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34" name="Freeform 19">
                <a:extLst>
                  <a:ext uri="{FF2B5EF4-FFF2-40B4-BE49-F238E27FC236}">
                    <a16:creationId xmlns:a16="http://schemas.microsoft.com/office/drawing/2014/main" id="{B44C79FF-7BE1-489D-BA8B-B0EF623C0595}"/>
                  </a:ext>
                </a:extLst>
              </p:cNvPr>
              <p:cNvSpPr>
                <a:spLocks noChangeAspect="1"/>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5" name="Freeform 20">
                <a:extLst>
                  <a:ext uri="{FF2B5EF4-FFF2-40B4-BE49-F238E27FC236}">
                    <a16:creationId xmlns:a16="http://schemas.microsoft.com/office/drawing/2014/main" id="{ACB65329-BD87-4E17-BF16-3D1CD82E3D7D}"/>
                  </a:ext>
                </a:extLst>
              </p:cNvPr>
              <p:cNvSpPr>
                <a:spLocks noChangeAspect="1"/>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6" name="Freeform 21">
                <a:extLst>
                  <a:ext uri="{FF2B5EF4-FFF2-40B4-BE49-F238E27FC236}">
                    <a16:creationId xmlns:a16="http://schemas.microsoft.com/office/drawing/2014/main" id="{EC2BA963-9372-4F38-BF35-0EE503CE1C0B}"/>
                  </a:ext>
                </a:extLst>
              </p:cNvPr>
              <p:cNvSpPr>
                <a:spLocks noChangeAspect="1"/>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37" name="Freeform 22">
                <a:extLst>
                  <a:ext uri="{FF2B5EF4-FFF2-40B4-BE49-F238E27FC236}">
                    <a16:creationId xmlns:a16="http://schemas.microsoft.com/office/drawing/2014/main" id="{40B83D68-814C-4FEF-BA72-79DD3CA0BB04}"/>
                  </a:ext>
                </a:extLst>
              </p:cNvPr>
              <p:cNvSpPr>
                <a:spLocks noChangeAspect="1"/>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38" name="Freeform 23">
                <a:extLst>
                  <a:ext uri="{FF2B5EF4-FFF2-40B4-BE49-F238E27FC236}">
                    <a16:creationId xmlns:a16="http://schemas.microsoft.com/office/drawing/2014/main" id="{B9F6754A-DD98-4585-AAB9-D29309C7DFAE}"/>
                  </a:ext>
                </a:extLst>
              </p:cNvPr>
              <p:cNvSpPr>
                <a:spLocks noChangeAspect="1"/>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9" name="Freeform 24">
                <a:extLst>
                  <a:ext uri="{FF2B5EF4-FFF2-40B4-BE49-F238E27FC236}">
                    <a16:creationId xmlns:a16="http://schemas.microsoft.com/office/drawing/2014/main" id="{E2A7440C-A774-4D25-8A99-4B46F9874B9E}"/>
                  </a:ext>
                </a:extLst>
              </p:cNvPr>
              <p:cNvSpPr>
                <a:spLocks noChangeAspect="1"/>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40" name="Freeform 25">
                <a:extLst>
                  <a:ext uri="{FF2B5EF4-FFF2-40B4-BE49-F238E27FC236}">
                    <a16:creationId xmlns:a16="http://schemas.microsoft.com/office/drawing/2014/main" id="{33820A46-71CB-4B81-B27D-EAC5B487E322}"/>
                  </a:ext>
                </a:extLst>
              </p:cNvPr>
              <p:cNvSpPr>
                <a:spLocks noChangeAspect="1"/>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41" name="Freeform 26">
                <a:extLst>
                  <a:ext uri="{FF2B5EF4-FFF2-40B4-BE49-F238E27FC236}">
                    <a16:creationId xmlns:a16="http://schemas.microsoft.com/office/drawing/2014/main" id="{9F8F76F5-EAC1-4FC3-B43B-78B2ADA2B755}"/>
                  </a:ext>
                </a:extLst>
              </p:cNvPr>
              <p:cNvSpPr>
                <a:spLocks noChangeAspect="1"/>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42" name="Freeform 27">
                <a:extLst>
                  <a:ext uri="{FF2B5EF4-FFF2-40B4-BE49-F238E27FC236}">
                    <a16:creationId xmlns:a16="http://schemas.microsoft.com/office/drawing/2014/main" id="{707B907F-5ABF-4F01-BFD2-0F9B54784CCC}"/>
                  </a:ext>
                </a:extLst>
              </p:cNvPr>
              <p:cNvSpPr>
                <a:spLocks noChangeAspect="1"/>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43" name="Freeform 28">
                <a:extLst>
                  <a:ext uri="{FF2B5EF4-FFF2-40B4-BE49-F238E27FC236}">
                    <a16:creationId xmlns:a16="http://schemas.microsoft.com/office/drawing/2014/main" id="{DFEF7B00-2490-4A27-AC7F-8AB2C4C1B502}"/>
                  </a:ext>
                </a:extLst>
              </p:cNvPr>
              <p:cNvSpPr>
                <a:spLocks noChangeAspect="1"/>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44" name="Freeform 31">
                <a:extLst>
                  <a:ext uri="{FF2B5EF4-FFF2-40B4-BE49-F238E27FC236}">
                    <a16:creationId xmlns:a16="http://schemas.microsoft.com/office/drawing/2014/main" id="{B42A7752-7A10-4321-BC59-8492D668160E}"/>
                  </a:ext>
                </a:extLst>
              </p:cNvPr>
              <p:cNvSpPr>
                <a:spLocks noChangeAspect="1"/>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45" name="Freeform 32">
                <a:extLst>
                  <a:ext uri="{FF2B5EF4-FFF2-40B4-BE49-F238E27FC236}">
                    <a16:creationId xmlns:a16="http://schemas.microsoft.com/office/drawing/2014/main" id="{63763A6E-0FB3-474E-9D74-16E95892F7F3}"/>
                  </a:ext>
                </a:extLst>
              </p:cNvPr>
              <p:cNvSpPr>
                <a:spLocks noChangeAspect="1"/>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46" name="Freeform 33">
                <a:extLst>
                  <a:ext uri="{FF2B5EF4-FFF2-40B4-BE49-F238E27FC236}">
                    <a16:creationId xmlns:a16="http://schemas.microsoft.com/office/drawing/2014/main" id="{2269A56C-7849-4990-AB9F-FBEA9B0DAE23}"/>
                  </a:ext>
                </a:extLst>
              </p:cNvPr>
              <p:cNvSpPr>
                <a:spLocks noChangeAspect="1"/>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47" name="Freeform 34">
                <a:extLst>
                  <a:ext uri="{FF2B5EF4-FFF2-40B4-BE49-F238E27FC236}">
                    <a16:creationId xmlns:a16="http://schemas.microsoft.com/office/drawing/2014/main" id="{63A153C7-AC34-4652-B2E7-A090786DF3DD}"/>
                  </a:ext>
                </a:extLst>
              </p:cNvPr>
              <p:cNvSpPr>
                <a:spLocks noChangeAspect="1"/>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48" name="Freeform 35">
                <a:extLst>
                  <a:ext uri="{FF2B5EF4-FFF2-40B4-BE49-F238E27FC236}">
                    <a16:creationId xmlns:a16="http://schemas.microsoft.com/office/drawing/2014/main" id="{CFBA3205-671D-40C0-BD18-A61C484E3348}"/>
                  </a:ext>
                </a:extLst>
              </p:cNvPr>
              <p:cNvSpPr>
                <a:spLocks noChangeAspect="1"/>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00A0C6"/>
              </a:solidFill>
              <a:ln w="12700">
                <a:solidFill>
                  <a:srgbClr val="000000"/>
                </a:solidFill>
                <a:prstDash val="solid"/>
                <a:round/>
                <a:headEnd/>
                <a:tailEnd/>
              </a:ln>
            </p:spPr>
            <p:txBody>
              <a:bodyPr/>
              <a:lstStyle/>
              <a:p>
                <a:endParaRPr lang="en-GB"/>
              </a:p>
            </p:txBody>
          </p:sp>
          <p:sp>
            <p:nvSpPr>
              <p:cNvPr id="8249" name="Freeform 36">
                <a:extLst>
                  <a:ext uri="{FF2B5EF4-FFF2-40B4-BE49-F238E27FC236}">
                    <a16:creationId xmlns:a16="http://schemas.microsoft.com/office/drawing/2014/main" id="{A4D095DC-553F-4FCE-9A51-EAF472A161B0}"/>
                  </a:ext>
                </a:extLst>
              </p:cNvPr>
              <p:cNvSpPr>
                <a:spLocks noChangeAspect="1"/>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0" name="Freeform 37">
                <a:extLst>
                  <a:ext uri="{FF2B5EF4-FFF2-40B4-BE49-F238E27FC236}">
                    <a16:creationId xmlns:a16="http://schemas.microsoft.com/office/drawing/2014/main" id="{918DB841-A53E-44BF-BDEC-DEA60789165C}"/>
                  </a:ext>
                </a:extLst>
              </p:cNvPr>
              <p:cNvSpPr>
                <a:spLocks noChangeAspect="1"/>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1" name="Freeform 38">
                <a:extLst>
                  <a:ext uri="{FF2B5EF4-FFF2-40B4-BE49-F238E27FC236}">
                    <a16:creationId xmlns:a16="http://schemas.microsoft.com/office/drawing/2014/main" id="{EFA2DAA0-0644-4E80-9128-8A69AF2B00EB}"/>
                  </a:ext>
                </a:extLst>
              </p:cNvPr>
              <p:cNvSpPr>
                <a:spLocks noChangeAspect="1"/>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A0C6"/>
              </a:solidFill>
              <a:ln w="12700">
                <a:solidFill>
                  <a:srgbClr val="000000"/>
                </a:solidFill>
                <a:prstDash val="solid"/>
                <a:round/>
                <a:headEnd/>
                <a:tailEnd/>
              </a:ln>
            </p:spPr>
            <p:txBody>
              <a:bodyPr/>
              <a:lstStyle/>
              <a:p>
                <a:endParaRPr lang="en-GB"/>
              </a:p>
            </p:txBody>
          </p:sp>
          <p:sp>
            <p:nvSpPr>
              <p:cNvPr id="8252" name="Freeform 39">
                <a:extLst>
                  <a:ext uri="{FF2B5EF4-FFF2-40B4-BE49-F238E27FC236}">
                    <a16:creationId xmlns:a16="http://schemas.microsoft.com/office/drawing/2014/main" id="{CC52B342-DD78-4F7A-88F4-98ECD7140244}"/>
                  </a:ext>
                </a:extLst>
              </p:cNvPr>
              <p:cNvSpPr>
                <a:spLocks noChangeAspect="1"/>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A0C6"/>
              </a:solidFill>
              <a:ln w="12700">
                <a:solidFill>
                  <a:srgbClr val="000000"/>
                </a:solidFill>
                <a:prstDash val="solid"/>
                <a:round/>
                <a:headEnd/>
                <a:tailEnd/>
              </a:ln>
            </p:spPr>
            <p:txBody>
              <a:bodyPr/>
              <a:lstStyle/>
              <a:p>
                <a:endParaRPr lang="en-GB"/>
              </a:p>
            </p:txBody>
          </p:sp>
          <p:sp>
            <p:nvSpPr>
              <p:cNvPr id="8253" name="Freeform 40">
                <a:extLst>
                  <a:ext uri="{FF2B5EF4-FFF2-40B4-BE49-F238E27FC236}">
                    <a16:creationId xmlns:a16="http://schemas.microsoft.com/office/drawing/2014/main" id="{652EB795-14AD-4A61-A7C7-ECE49014A1F2}"/>
                  </a:ext>
                </a:extLst>
              </p:cNvPr>
              <p:cNvSpPr>
                <a:spLocks noChangeAspect="1"/>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4" name="Freeform 41">
                <a:extLst>
                  <a:ext uri="{FF2B5EF4-FFF2-40B4-BE49-F238E27FC236}">
                    <a16:creationId xmlns:a16="http://schemas.microsoft.com/office/drawing/2014/main" id="{D04B6EEC-8FE0-43D1-AED2-CB829F5BADD8}"/>
                  </a:ext>
                </a:extLst>
              </p:cNvPr>
              <p:cNvSpPr>
                <a:spLocks noChangeAspect="1"/>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5" name="Freeform 42">
                <a:extLst>
                  <a:ext uri="{FF2B5EF4-FFF2-40B4-BE49-F238E27FC236}">
                    <a16:creationId xmlns:a16="http://schemas.microsoft.com/office/drawing/2014/main" id="{4F70A723-4C95-40CF-B959-918E70BC59DE}"/>
                  </a:ext>
                </a:extLst>
              </p:cNvPr>
              <p:cNvSpPr>
                <a:spLocks noChangeAspect="1"/>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56" name="Freeform 43">
                <a:extLst>
                  <a:ext uri="{FF2B5EF4-FFF2-40B4-BE49-F238E27FC236}">
                    <a16:creationId xmlns:a16="http://schemas.microsoft.com/office/drawing/2014/main" id="{165DD9DA-A59E-424B-A8CE-83FB8D4EB9D0}"/>
                  </a:ext>
                </a:extLst>
              </p:cNvPr>
              <p:cNvSpPr>
                <a:spLocks noChangeAspect="1"/>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57" name="Freeform 44">
                <a:extLst>
                  <a:ext uri="{FF2B5EF4-FFF2-40B4-BE49-F238E27FC236}">
                    <a16:creationId xmlns:a16="http://schemas.microsoft.com/office/drawing/2014/main" id="{45F4ED76-F098-4698-8242-9CF151C77B54}"/>
                  </a:ext>
                </a:extLst>
              </p:cNvPr>
              <p:cNvSpPr>
                <a:spLocks noChangeAspect="1"/>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8" name="Freeform 45">
                <a:extLst>
                  <a:ext uri="{FF2B5EF4-FFF2-40B4-BE49-F238E27FC236}">
                    <a16:creationId xmlns:a16="http://schemas.microsoft.com/office/drawing/2014/main" id="{61877E09-61C5-4AA1-BF92-3C60839CEAF8}"/>
                  </a:ext>
                </a:extLst>
              </p:cNvPr>
              <p:cNvSpPr>
                <a:spLocks noChangeAspect="1"/>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59" name="Freeform 46">
                <a:extLst>
                  <a:ext uri="{FF2B5EF4-FFF2-40B4-BE49-F238E27FC236}">
                    <a16:creationId xmlns:a16="http://schemas.microsoft.com/office/drawing/2014/main" id="{0F2FF418-E996-48BE-9D52-569470756869}"/>
                  </a:ext>
                </a:extLst>
              </p:cNvPr>
              <p:cNvSpPr>
                <a:spLocks noChangeAspect="1"/>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00A0C6"/>
              </a:solidFill>
              <a:ln w="12700">
                <a:solidFill>
                  <a:srgbClr val="000000"/>
                </a:solidFill>
                <a:prstDash val="solid"/>
                <a:round/>
                <a:headEnd/>
                <a:tailEnd/>
              </a:ln>
            </p:spPr>
            <p:txBody>
              <a:bodyPr/>
              <a:lstStyle/>
              <a:p>
                <a:endParaRPr lang="en-GB"/>
              </a:p>
            </p:txBody>
          </p:sp>
          <p:sp>
            <p:nvSpPr>
              <p:cNvPr id="8260" name="Freeform 47">
                <a:extLst>
                  <a:ext uri="{FF2B5EF4-FFF2-40B4-BE49-F238E27FC236}">
                    <a16:creationId xmlns:a16="http://schemas.microsoft.com/office/drawing/2014/main" id="{1CE26E55-E3DF-4FE4-B9B8-070E1F2D79B0}"/>
                  </a:ext>
                </a:extLst>
              </p:cNvPr>
              <p:cNvSpPr>
                <a:spLocks noChangeAspect="1"/>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61" name="Freeform 48">
                <a:extLst>
                  <a:ext uri="{FF2B5EF4-FFF2-40B4-BE49-F238E27FC236}">
                    <a16:creationId xmlns:a16="http://schemas.microsoft.com/office/drawing/2014/main" id="{C6ACBDA5-826F-4C91-8ED4-A5F93798D7B2}"/>
                  </a:ext>
                </a:extLst>
              </p:cNvPr>
              <p:cNvSpPr>
                <a:spLocks noChangeAspect="1"/>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0A0C6"/>
              </a:solidFill>
              <a:ln w="12700">
                <a:solidFill>
                  <a:srgbClr val="000000"/>
                </a:solidFill>
                <a:prstDash val="solid"/>
                <a:round/>
                <a:headEnd/>
                <a:tailEnd/>
              </a:ln>
            </p:spPr>
            <p:txBody>
              <a:bodyPr/>
              <a:lstStyle/>
              <a:p>
                <a:endParaRPr lang="en-GB"/>
              </a:p>
            </p:txBody>
          </p:sp>
          <p:sp>
            <p:nvSpPr>
              <p:cNvPr id="8262" name="Freeform 49">
                <a:extLst>
                  <a:ext uri="{FF2B5EF4-FFF2-40B4-BE49-F238E27FC236}">
                    <a16:creationId xmlns:a16="http://schemas.microsoft.com/office/drawing/2014/main" id="{7D9F94CA-FBDE-4BA8-BE60-A6F1ADFCACB2}"/>
                  </a:ext>
                </a:extLst>
              </p:cNvPr>
              <p:cNvSpPr>
                <a:spLocks noChangeAspect="1"/>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63" name="Freeform 50">
                <a:extLst>
                  <a:ext uri="{FF2B5EF4-FFF2-40B4-BE49-F238E27FC236}">
                    <a16:creationId xmlns:a16="http://schemas.microsoft.com/office/drawing/2014/main" id="{C36B9749-3875-472F-BB76-003C11D6189D}"/>
                  </a:ext>
                </a:extLst>
              </p:cNvPr>
              <p:cNvSpPr>
                <a:spLocks noChangeAspect="1"/>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64" name="Freeform 51">
                <a:extLst>
                  <a:ext uri="{FF2B5EF4-FFF2-40B4-BE49-F238E27FC236}">
                    <a16:creationId xmlns:a16="http://schemas.microsoft.com/office/drawing/2014/main" id="{4B675695-BF7C-40EE-886E-E7FAF3D29F89}"/>
                  </a:ext>
                </a:extLst>
              </p:cNvPr>
              <p:cNvSpPr>
                <a:spLocks noChangeAspect="1"/>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65" name="Freeform 52">
                <a:extLst>
                  <a:ext uri="{FF2B5EF4-FFF2-40B4-BE49-F238E27FC236}">
                    <a16:creationId xmlns:a16="http://schemas.microsoft.com/office/drawing/2014/main" id="{3978350E-A405-496C-966F-8963A14D03F8}"/>
                  </a:ext>
                </a:extLst>
              </p:cNvPr>
              <p:cNvSpPr>
                <a:spLocks noChangeAspect="1"/>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66" name="Freeform 53">
                <a:extLst>
                  <a:ext uri="{FF2B5EF4-FFF2-40B4-BE49-F238E27FC236}">
                    <a16:creationId xmlns:a16="http://schemas.microsoft.com/office/drawing/2014/main" id="{75AFE56E-030A-423E-B0F1-3E580E19F6E8}"/>
                  </a:ext>
                </a:extLst>
              </p:cNvPr>
              <p:cNvSpPr>
                <a:spLocks noChangeAspect="1"/>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67" name="Freeform 54">
                <a:extLst>
                  <a:ext uri="{FF2B5EF4-FFF2-40B4-BE49-F238E27FC236}">
                    <a16:creationId xmlns:a16="http://schemas.microsoft.com/office/drawing/2014/main" id="{3B779782-8D6E-4DEE-B57E-4AF17101E4F0}"/>
                  </a:ext>
                </a:extLst>
              </p:cNvPr>
              <p:cNvSpPr>
                <a:spLocks noChangeAspect="1"/>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68" name="Freeform 55">
                <a:extLst>
                  <a:ext uri="{FF2B5EF4-FFF2-40B4-BE49-F238E27FC236}">
                    <a16:creationId xmlns:a16="http://schemas.microsoft.com/office/drawing/2014/main" id="{1BE433FC-71A9-4052-8A5E-D895F82477AF}"/>
                  </a:ext>
                </a:extLst>
              </p:cNvPr>
              <p:cNvSpPr>
                <a:spLocks noChangeAspect="1"/>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69" name="Freeform 56">
                <a:extLst>
                  <a:ext uri="{FF2B5EF4-FFF2-40B4-BE49-F238E27FC236}">
                    <a16:creationId xmlns:a16="http://schemas.microsoft.com/office/drawing/2014/main" id="{7CE35CAA-7609-432A-A2E3-F170D7B63BF7}"/>
                  </a:ext>
                </a:extLst>
              </p:cNvPr>
              <p:cNvSpPr>
                <a:spLocks noChangeAspect="1"/>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70" name="Freeform 57">
                <a:extLst>
                  <a:ext uri="{FF2B5EF4-FFF2-40B4-BE49-F238E27FC236}">
                    <a16:creationId xmlns:a16="http://schemas.microsoft.com/office/drawing/2014/main" id="{A0116D40-76DB-4D03-B4BC-8ACC962B24FD}"/>
                  </a:ext>
                </a:extLst>
              </p:cNvPr>
              <p:cNvSpPr>
                <a:spLocks noChangeAspect="1"/>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71" name="Freeform 58">
                <a:extLst>
                  <a:ext uri="{FF2B5EF4-FFF2-40B4-BE49-F238E27FC236}">
                    <a16:creationId xmlns:a16="http://schemas.microsoft.com/office/drawing/2014/main" id="{2D0C8DA2-EB46-416E-BBD6-A956D1BC2151}"/>
                  </a:ext>
                </a:extLst>
              </p:cNvPr>
              <p:cNvSpPr>
                <a:spLocks noChangeAspect="1"/>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72" name="Line 59">
                <a:extLst>
                  <a:ext uri="{FF2B5EF4-FFF2-40B4-BE49-F238E27FC236}">
                    <a16:creationId xmlns:a16="http://schemas.microsoft.com/office/drawing/2014/main" id="{94C8A736-5504-48F3-AF34-BEB233C68A69}"/>
                  </a:ext>
                </a:extLst>
              </p:cNvPr>
              <p:cNvSpPr>
                <a:spLocks noChangeAspect="1"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73" name="Line 60">
                <a:extLst>
                  <a:ext uri="{FF2B5EF4-FFF2-40B4-BE49-F238E27FC236}">
                    <a16:creationId xmlns:a16="http://schemas.microsoft.com/office/drawing/2014/main" id="{D65213E2-0E4D-4D6C-B109-834E18DEE9D1}"/>
                  </a:ext>
                </a:extLst>
              </p:cNvPr>
              <p:cNvSpPr>
                <a:spLocks noChangeAspect="1"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74" name="Freeform 61">
                <a:extLst>
                  <a:ext uri="{FF2B5EF4-FFF2-40B4-BE49-F238E27FC236}">
                    <a16:creationId xmlns:a16="http://schemas.microsoft.com/office/drawing/2014/main" id="{7AAC75D4-EEBA-4128-B08A-C9B7ABC7B512}"/>
                  </a:ext>
                </a:extLst>
              </p:cNvPr>
              <p:cNvSpPr>
                <a:spLocks noChangeAspect="1"/>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75" name="Freeform 62">
                <a:extLst>
                  <a:ext uri="{FF2B5EF4-FFF2-40B4-BE49-F238E27FC236}">
                    <a16:creationId xmlns:a16="http://schemas.microsoft.com/office/drawing/2014/main" id="{C5E75246-08FE-45C5-9629-B3224453706E}"/>
                  </a:ext>
                </a:extLst>
              </p:cNvPr>
              <p:cNvSpPr>
                <a:spLocks noChangeAspect="1"/>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76" name="Freeform 63">
                <a:extLst>
                  <a:ext uri="{FF2B5EF4-FFF2-40B4-BE49-F238E27FC236}">
                    <a16:creationId xmlns:a16="http://schemas.microsoft.com/office/drawing/2014/main" id="{C2836472-1720-4103-AF50-D5FA613A6B86}"/>
                  </a:ext>
                </a:extLst>
              </p:cNvPr>
              <p:cNvSpPr>
                <a:spLocks noChangeAspect="1"/>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77" name="Freeform 64">
                <a:extLst>
                  <a:ext uri="{FF2B5EF4-FFF2-40B4-BE49-F238E27FC236}">
                    <a16:creationId xmlns:a16="http://schemas.microsoft.com/office/drawing/2014/main" id="{BE21A1B3-440A-45B4-B99C-9BDF039DD519}"/>
                  </a:ext>
                </a:extLst>
              </p:cNvPr>
              <p:cNvSpPr>
                <a:spLocks noChangeAspect="1"/>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78" name="Freeform 65">
                <a:extLst>
                  <a:ext uri="{FF2B5EF4-FFF2-40B4-BE49-F238E27FC236}">
                    <a16:creationId xmlns:a16="http://schemas.microsoft.com/office/drawing/2014/main" id="{AAC9AEE8-B52D-40AD-99D4-5620FC5305E3}"/>
                  </a:ext>
                </a:extLst>
              </p:cNvPr>
              <p:cNvSpPr>
                <a:spLocks noChangeAspect="1"/>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79" name="Freeform 66">
                <a:extLst>
                  <a:ext uri="{FF2B5EF4-FFF2-40B4-BE49-F238E27FC236}">
                    <a16:creationId xmlns:a16="http://schemas.microsoft.com/office/drawing/2014/main" id="{3CBC6A57-5B35-4379-88CC-A3020C9005EF}"/>
                  </a:ext>
                </a:extLst>
              </p:cNvPr>
              <p:cNvSpPr>
                <a:spLocks noChangeAspect="1"/>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80" name="Freeform 67">
                <a:extLst>
                  <a:ext uri="{FF2B5EF4-FFF2-40B4-BE49-F238E27FC236}">
                    <a16:creationId xmlns:a16="http://schemas.microsoft.com/office/drawing/2014/main" id="{67F2B2D4-8624-4C47-AC1C-9FFBFA7E8F24}"/>
                  </a:ext>
                </a:extLst>
              </p:cNvPr>
              <p:cNvSpPr>
                <a:spLocks noChangeAspect="1"/>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81" name="Freeform 68">
                <a:extLst>
                  <a:ext uri="{FF2B5EF4-FFF2-40B4-BE49-F238E27FC236}">
                    <a16:creationId xmlns:a16="http://schemas.microsoft.com/office/drawing/2014/main" id="{84998AEA-7FAF-4979-A189-8658AC17C669}"/>
                  </a:ext>
                </a:extLst>
              </p:cNvPr>
              <p:cNvSpPr>
                <a:spLocks noChangeAspect="1"/>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82" name="Freeform 69">
                <a:extLst>
                  <a:ext uri="{FF2B5EF4-FFF2-40B4-BE49-F238E27FC236}">
                    <a16:creationId xmlns:a16="http://schemas.microsoft.com/office/drawing/2014/main" id="{77A77515-6BDE-427E-A863-9F648000269B}"/>
                  </a:ext>
                </a:extLst>
              </p:cNvPr>
              <p:cNvSpPr>
                <a:spLocks noChangeAspect="1"/>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83" name="Freeform 70">
                <a:extLst>
                  <a:ext uri="{FF2B5EF4-FFF2-40B4-BE49-F238E27FC236}">
                    <a16:creationId xmlns:a16="http://schemas.microsoft.com/office/drawing/2014/main" id="{2E74B2B9-2C28-4A65-A1DA-B0935254F82D}"/>
                  </a:ext>
                </a:extLst>
              </p:cNvPr>
              <p:cNvSpPr>
                <a:spLocks noChangeAspect="1"/>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84" name="Freeform 71">
                <a:extLst>
                  <a:ext uri="{FF2B5EF4-FFF2-40B4-BE49-F238E27FC236}">
                    <a16:creationId xmlns:a16="http://schemas.microsoft.com/office/drawing/2014/main" id="{392830A9-B7FD-4EC0-A4A2-3B9FFC701BC8}"/>
                  </a:ext>
                </a:extLst>
              </p:cNvPr>
              <p:cNvSpPr>
                <a:spLocks noChangeAspect="1"/>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85" name="Freeform 72">
                <a:extLst>
                  <a:ext uri="{FF2B5EF4-FFF2-40B4-BE49-F238E27FC236}">
                    <a16:creationId xmlns:a16="http://schemas.microsoft.com/office/drawing/2014/main" id="{4EF2D746-AE8B-4FA9-866B-7BFC817DD0C5}"/>
                  </a:ext>
                </a:extLst>
              </p:cNvPr>
              <p:cNvSpPr>
                <a:spLocks noChangeAspect="1"/>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86" name="Freeform 73">
                <a:extLst>
                  <a:ext uri="{FF2B5EF4-FFF2-40B4-BE49-F238E27FC236}">
                    <a16:creationId xmlns:a16="http://schemas.microsoft.com/office/drawing/2014/main" id="{4C9EA915-EE1C-4EB5-852E-620EFD4154FB}"/>
                  </a:ext>
                </a:extLst>
              </p:cNvPr>
              <p:cNvSpPr>
                <a:spLocks noChangeAspect="1"/>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87" name="Freeform 74">
                <a:extLst>
                  <a:ext uri="{FF2B5EF4-FFF2-40B4-BE49-F238E27FC236}">
                    <a16:creationId xmlns:a16="http://schemas.microsoft.com/office/drawing/2014/main" id="{08C38AE2-63A2-470D-A91C-AC83D84623A1}"/>
                  </a:ext>
                </a:extLst>
              </p:cNvPr>
              <p:cNvSpPr>
                <a:spLocks noChangeAspect="1"/>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88" name="Freeform 75">
                <a:extLst>
                  <a:ext uri="{FF2B5EF4-FFF2-40B4-BE49-F238E27FC236}">
                    <a16:creationId xmlns:a16="http://schemas.microsoft.com/office/drawing/2014/main" id="{F3A64C6E-5DFE-4F26-A8DF-112741965E88}"/>
                  </a:ext>
                </a:extLst>
              </p:cNvPr>
              <p:cNvSpPr>
                <a:spLocks noChangeAspect="1"/>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89" name="Freeform 76">
                <a:extLst>
                  <a:ext uri="{FF2B5EF4-FFF2-40B4-BE49-F238E27FC236}">
                    <a16:creationId xmlns:a16="http://schemas.microsoft.com/office/drawing/2014/main" id="{0808B089-E154-4444-852E-C07E4BF4451D}"/>
                  </a:ext>
                </a:extLst>
              </p:cNvPr>
              <p:cNvSpPr>
                <a:spLocks noChangeAspect="1"/>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0" name="Freeform 77">
                <a:extLst>
                  <a:ext uri="{FF2B5EF4-FFF2-40B4-BE49-F238E27FC236}">
                    <a16:creationId xmlns:a16="http://schemas.microsoft.com/office/drawing/2014/main" id="{99B4A83E-182E-4F4C-A1A6-019961EFCC64}"/>
                  </a:ext>
                </a:extLst>
              </p:cNvPr>
              <p:cNvSpPr>
                <a:spLocks noChangeAspect="1"/>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616"/>
                  <a:gd name="T104" fmla="*/ 364 w 364"/>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91" name="Freeform 78">
                <a:extLst>
                  <a:ext uri="{FF2B5EF4-FFF2-40B4-BE49-F238E27FC236}">
                    <a16:creationId xmlns:a16="http://schemas.microsoft.com/office/drawing/2014/main" id="{6FF1C28F-E451-46D9-8984-D4B767AE2DE3}"/>
                  </a:ext>
                </a:extLst>
              </p:cNvPr>
              <p:cNvSpPr>
                <a:spLocks noChangeAspect="1"/>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2" name="Freeform 79">
                <a:extLst>
                  <a:ext uri="{FF2B5EF4-FFF2-40B4-BE49-F238E27FC236}">
                    <a16:creationId xmlns:a16="http://schemas.microsoft.com/office/drawing/2014/main" id="{FD0F9537-5D6B-4B5E-A4AE-2470E34E008D}"/>
                  </a:ext>
                </a:extLst>
              </p:cNvPr>
              <p:cNvSpPr>
                <a:spLocks noChangeAspect="1"/>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3" name="Freeform 80">
                <a:extLst>
                  <a:ext uri="{FF2B5EF4-FFF2-40B4-BE49-F238E27FC236}">
                    <a16:creationId xmlns:a16="http://schemas.microsoft.com/office/drawing/2014/main" id="{A202062E-6475-4B2D-8FD2-EA5AAF05C34C}"/>
                  </a:ext>
                </a:extLst>
              </p:cNvPr>
              <p:cNvSpPr>
                <a:spLocks noChangeAspect="1"/>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94" name="Freeform 81">
                <a:extLst>
                  <a:ext uri="{FF2B5EF4-FFF2-40B4-BE49-F238E27FC236}">
                    <a16:creationId xmlns:a16="http://schemas.microsoft.com/office/drawing/2014/main" id="{37E906FA-A41B-4436-B13F-E4727D12A917}"/>
                  </a:ext>
                </a:extLst>
              </p:cNvPr>
              <p:cNvSpPr>
                <a:spLocks noChangeAspect="1"/>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95" name="Freeform 82">
                <a:extLst>
                  <a:ext uri="{FF2B5EF4-FFF2-40B4-BE49-F238E27FC236}">
                    <a16:creationId xmlns:a16="http://schemas.microsoft.com/office/drawing/2014/main" id="{8F601BE1-82C3-415C-A5C3-311BB13A5E14}"/>
                  </a:ext>
                </a:extLst>
              </p:cNvPr>
              <p:cNvSpPr>
                <a:spLocks noChangeAspect="1"/>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6" name="Freeform 83">
                <a:extLst>
                  <a:ext uri="{FF2B5EF4-FFF2-40B4-BE49-F238E27FC236}">
                    <a16:creationId xmlns:a16="http://schemas.microsoft.com/office/drawing/2014/main" id="{FA70B90C-1014-45BB-BC25-F4B0495FD52B}"/>
                  </a:ext>
                </a:extLst>
              </p:cNvPr>
              <p:cNvSpPr>
                <a:spLocks noChangeAspect="1"/>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7" name="Freeform 84">
                <a:extLst>
                  <a:ext uri="{FF2B5EF4-FFF2-40B4-BE49-F238E27FC236}">
                    <a16:creationId xmlns:a16="http://schemas.microsoft.com/office/drawing/2014/main" id="{64D36043-88ED-4AE3-B39C-1C76A8F354E3}"/>
                  </a:ext>
                </a:extLst>
              </p:cNvPr>
              <p:cNvSpPr>
                <a:spLocks noChangeAspect="1"/>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98" name="Freeform 85">
                <a:extLst>
                  <a:ext uri="{FF2B5EF4-FFF2-40B4-BE49-F238E27FC236}">
                    <a16:creationId xmlns:a16="http://schemas.microsoft.com/office/drawing/2014/main" id="{043BE251-9653-4FA5-8402-DBA37F78ED5B}"/>
                  </a:ext>
                </a:extLst>
              </p:cNvPr>
              <p:cNvSpPr>
                <a:spLocks noChangeAspect="1"/>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99" name="Freeform 86">
                <a:extLst>
                  <a:ext uri="{FF2B5EF4-FFF2-40B4-BE49-F238E27FC236}">
                    <a16:creationId xmlns:a16="http://schemas.microsoft.com/office/drawing/2014/main" id="{B03529A7-5F6B-4C92-8ABE-9104073C4887}"/>
                  </a:ext>
                </a:extLst>
              </p:cNvPr>
              <p:cNvSpPr>
                <a:spLocks noChangeAspect="1"/>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0" name="Freeform 87">
                <a:extLst>
                  <a:ext uri="{FF2B5EF4-FFF2-40B4-BE49-F238E27FC236}">
                    <a16:creationId xmlns:a16="http://schemas.microsoft.com/office/drawing/2014/main" id="{0F8A6948-3B13-44B9-B31C-564E283B7349}"/>
                  </a:ext>
                </a:extLst>
              </p:cNvPr>
              <p:cNvSpPr>
                <a:spLocks noChangeAspect="1"/>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1" name="Freeform 88">
                <a:extLst>
                  <a:ext uri="{FF2B5EF4-FFF2-40B4-BE49-F238E27FC236}">
                    <a16:creationId xmlns:a16="http://schemas.microsoft.com/office/drawing/2014/main" id="{B3C5D7B6-A52E-43DD-9818-5F8C665D7739}"/>
                  </a:ext>
                </a:extLst>
              </p:cNvPr>
              <p:cNvSpPr>
                <a:spLocks noChangeAspect="1"/>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02" name="Freeform 89">
                <a:extLst>
                  <a:ext uri="{FF2B5EF4-FFF2-40B4-BE49-F238E27FC236}">
                    <a16:creationId xmlns:a16="http://schemas.microsoft.com/office/drawing/2014/main" id="{8E3C4B74-1964-4CAA-92AF-691494A77412}"/>
                  </a:ext>
                </a:extLst>
              </p:cNvPr>
              <p:cNvSpPr>
                <a:spLocks noChangeAspect="1"/>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03" name="Freeform 90">
                <a:extLst>
                  <a:ext uri="{FF2B5EF4-FFF2-40B4-BE49-F238E27FC236}">
                    <a16:creationId xmlns:a16="http://schemas.microsoft.com/office/drawing/2014/main" id="{966C2CEB-851C-4BBB-8142-E3F25715ED8A}"/>
                  </a:ext>
                </a:extLst>
              </p:cNvPr>
              <p:cNvSpPr>
                <a:spLocks noChangeAspect="1"/>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4" name="Freeform 91">
                <a:extLst>
                  <a:ext uri="{FF2B5EF4-FFF2-40B4-BE49-F238E27FC236}">
                    <a16:creationId xmlns:a16="http://schemas.microsoft.com/office/drawing/2014/main" id="{71F1238E-A05A-48ED-9CBD-3FBE72C228D0}"/>
                  </a:ext>
                </a:extLst>
              </p:cNvPr>
              <p:cNvSpPr>
                <a:spLocks noChangeAspect="1"/>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5" name="Freeform 92">
                <a:extLst>
                  <a:ext uri="{FF2B5EF4-FFF2-40B4-BE49-F238E27FC236}">
                    <a16:creationId xmlns:a16="http://schemas.microsoft.com/office/drawing/2014/main" id="{24CADE65-6C4C-467B-8F83-777D6E7B4CB9}"/>
                  </a:ext>
                </a:extLst>
              </p:cNvPr>
              <p:cNvSpPr>
                <a:spLocks noChangeAspect="1"/>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06" name="Freeform 93">
                <a:extLst>
                  <a:ext uri="{FF2B5EF4-FFF2-40B4-BE49-F238E27FC236}">
                    <a16:creationId xmlns:a16="http://schemas.microsoft.com/office/drawing/2014/main" id="{24A93BC1-C92E-47DA-8E83-0F36774988DE}"/>
                  </a:ext>
                </a:extLst>
              </p:cNvPr>
              <p:cNvSpPr>
                <a:spLocks noChangeAspect="1"/>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07" name="Freeform 94">
                <a:extLst>
                  <a:ext uri="{FF2B5EF4-FFF2-40B4-BE49-F238E27FC236}">
                    <a16:creationId xmlns:a16="http://schemas.microsoft.com/office/drawing/2014/main" id="{DB8E9B22-71B9-4548-A3A3-6BBDB4934C70}"/>
                  </a:ext>
                </a:extLst>
              </p:cNvPr>
              <p:cNvSpPr>
                <a:spLocks noChangeAspect="1"/>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8" name="Freeform 95">
                <a:extLst>
                  <a:ext uri="{FF2B5EF4-FFF2-40B4-BE49-F238E27FC236}">
                    <a16:creationId xmlns:a16="http://schemas.microsoft.com/office/drawing/2014/main" id="{2A96DF37-4672-4C4F-9927-DF49B165B95D}"/>
                  </a:ext>
                </a:extLst>
              </p:cNvPr>
              <p:cNvSpPr>
                <a:spLocks noChangeAspect="1"/>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09" name="Freeform 96">
                <a:extLst>
                  <a:ext uri="{FF2B5EF4-FFF2-40B4-BE49-F238E27FC236}">
                    <a16:creationId xmlns:a16="http://schemas.microsoft.com/office/drawing/2014/main" id="{0532DEA1-6C22-46D5-BABB-56B9E763CD70}"/>
                  </a:ext>
                </a:extLst>
              </p:cNvPr>
              <p:cNvSpPr>
                <a:spLocks noChangeAspect="1"/>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10" name="Freeform 97">
                <a:extLst>
                  <a:ext uri="{FF2B5EF4-FFF2-40B4-BE49-F238E27FC236}">
                    <a16:creationId xmlns:a16="http://schemas.microsoft.com/office/drawing/2014/main" id="{19508E45-868B-4064-9E4E-33484CFABBDB}"/>
                  </a:ext>
                </a:extLst>
              </p:cNvPr>
              <p:cNvSpPr>
                <a:spLocks noChangeAspect="1"/>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11" name="Freeform 98">
                <a:extLst>
                  <a:ext uri="{FF2B5EF4-FFF2-40B4-BE49-F238E27FC236}">
                    <a16:creationId xmlns:a16="http://schemas.microsoft.com/office/drawing/2014/main" id="{CE083DDA-FBC6-4210-B803-47E6CCD44EB7}"/>
                  </a:ext>
                </a:extLst>
              </p:cNvPr>
              <p:cNvSpPr>
                <a:spLocks noChangeAspect="1"/>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12" name="Freeform 99">
                <a:extLst>
                  <a:ext uri="{FF2B5EF4-FFF2-40B4-BE49-F238E27FC236}">
                    <a16:creationId xmlns:a16="http://schemas.microsoft.com/office/drawing/2014/main" id="{213BFDF1-442C-4656-BAC5-1500F5AFEAE3}"/>
                  </a:ext>
                </a:extLst>
              </p:cNvPr>
              <p:cNvSpPr>
                <a:spLocks noChangeAspect="1"/>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13" name="Freeform 100">
                <a:extLst>
                  <a:ext uri="{FF2B5EF4-FFF2-40B4-BE49-F238E27FC236}">
                    <a16:creationId xmlns:a16="http://schemas.microsoft.com/office/drawing/2014/main" id="{5E3E0322-4040-4298-A5FD-8F709FE706C7}"/>
                  </a:ext>
                </a:extLst>
              </p:cNvPr>
              <p:cNvSpPr>
                <a:spLocks noChangeAspect="1"/>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14" name="Freeform 101">
                <a:extLst>
                  <a:ext uri="{FF2B5EF4-FFF2-40B4-BE49-F238E27FC236}">
                    <a16:creationId xmlns:a16="http://schemas.microsoft.com/office/drawing/2014/main" id="{BFDECBB2-EC71-4542-AF71-CF6181505E05}"/>
                  </a:ext>
                </a:extLst>
              </p:cNvPr>
              <p:cNvSpPr>
                <a:spLocks noChangeAspect="1"/>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15" name="Freeform 102">
                <a:extLst>
                  <a:ext uri="{FF2B5EF4-FFF2-40B4-BE49-F238E27FC236}">
                    <a16:creationId xmlns:a16="http://schemas.microsoft.com/office/drawing/2014/main" id="{74479B94-CEDB-4688-A5A3-FE7D083AE9F5}"/>
                  </a:ext>
                </a:extLst>
              </p:cNvPr>
              <p:cNvSpPr>
                <a:spLocks noChangeAspect="1"/>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16" name="Freeform 103">
                <a:extLst>
                  <a:ext uri="{FF2B5EF4-FFF2-40B4-BE49-F238E27FC236}">
                    <a16:creationId xmlns:a16="http://schemas.microsoft.com/office/drawing/2014/main" id="{2C790655-BC78-4290-A622-DCC294001ED1}"/>
                  </a:ext>
                </a:extLst>
              </p:cNvPr>
              <p:cNvSpPr>
                <a:spLocks noChangeAspect="1"/>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17" name="Freeform 104">
                <a:extLst>
                  <a:ext uri="{FF2B5EF4-FFF2-40B4-BE49-F238E27FC236}">
                    <a16:creationId xmlns:a16="http://schemas.microsoft.com/office/drawing/2014/main" id="{4EDB434F-1312-41F2-9EF0-81D61A661BB1}"/>
                  </a:ext>
                </a:extLst>
              </p:cNvPr>
              <p:cNvSpPr>
                <a:spLocks noChangeAspect="1"/>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18" name="Freeform 105">
                <a:extLst>
                  <a:ext uri="{FF2B5EF4-FFF2-40B4-BE49-F238E27FC236}">
                    <a16:creationId xmlns:a16="http://schemas.microsoft.com/office/drawing/2014/main" id="{CEB9E98B-1E80-4EA4-9714-2E56CF2C03B8}"/>
                  </a:ext>
                </a:extLst>
              </p:cNvPr>
              <p:cNvSpPr>
                <a:spLocks noChangeAspect="1"/>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8202" name="Group 104">
              <a:extLst>
                <a:ext uri="{FF2B5EF4-FFF2-40B4-BE49-F238E27FC236}">
                  <a16:creationId xmlns:a16="http://schemas.microsoft.com/office/drawing/2014/main" id="{87FF471F-12AB-47DE-8FB7-220C26874E6B}"/>
                </a:ext>
              </a:extLst>
            </p:cNvPr>
            <p:cNvGrpSpPr>
              <a:grpSpLocks noChangeAspect="1"/>
            </p:cNvGrpSpPr>
            <p:nvPr/>
          </p:nvGrpSpPr>
          <p:grpSpPr bwMode="auto">
            <a:xfrm>
              <a:off x="1701" y="1144"/>
              <a:ext cx="3356" cy="2527"/>
              <a:chOff x="1701" y="1144"/>
              <a:chExt cx="3356" cy="2527"/>
            </a:xfrm>
          </p:grpSpPr>
          <p:pic>
            <p:nvPicPr>
              <p:cNvPr id="8203" name="Picture 123" descr="green">
                <a:extLst>
                  <a:ext uri="{FF2B5EF4-FFF2-40B4-BE49-F238E27FC236}">
                    <a16:creationId xmlns:a16="http://schemas.microsoft.com/office/drawing/2014/main" id="{563C846B-E127-43FD-980C-1C18C3D19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 y="2351"/>
                <a:ext cx="40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4" descr="lightblue">
                <a:extLst>
                  <a:ext uri="{FF2B5EF4-FFF2-40B4-BE49-F238E27FC236}">
                    <a16:creationId xmlns:a16="http://schemas.microsoft.com/office/drawing/2014/main" id="{D40941EB-0A89-44AA-A9B3-E642FF5C2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 y="2387"/>
                <a:ext cx="40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25" descr="orange">
                <a:extLst>
                  <a:ext uri="{FF2B5EF4-FFF2-40B4-BE49-F238E27FC236}">
                    <a16:creationId xmlns:a16="http://schemas.microsoft.com/office/drawing/2014/main" id="{C59F7DA8-771F-476A-B0D0-EB4AAF0AB8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7" y="3067"/>
                <a:ext cx="37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27" descr="purple">
                <a:extLst>
                  <a:ext uri="{FF2B5EF4-FFF2-40B4-BE49-F238E27FC236}">
                    <a16:creationId xmlns:a16="http://schemas.microsoft.com/office/drawing/2014/main" id="{8B8EFE0E-64DF-4575-BF81-FC3CEFCFAB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3" y="1298"/>
                <a:ext cx="45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28" descr="red">
                <a:extLst>
                  <a:ext uri="{FF2B5EF4-FFF2-40B4-BE49-F238E27FC236}">
                    <a16:creationId xmlns:a16="http://schemas.microsoft.com/office/drawing/2014/main" id="{0E609AB4-67AE-427F-846D-7B715FECEA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 y="3339"/>
                <a:ext cx="4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111">
                <a:extLst>
                  <a:ext uri="{FF2B5EF4-FFF2-40B4-BE49-F238E27FC236}">
                    <a16:creationId xmlns:a16="http://schemas.microsoft.com/office/drawing/2014/main" id="{27BCDC0F-BA13-4406-B033-62EFEF4923A9}"/>
                  </a:ext>
                </a:extLst>
              </p:cNvPr>
              <p:cNvSpPr txBox="1">
                <a:spLocks noChangeAspect="1" noChangeArrowheads="1"/>
              </p:cNvSpPr>
              <p:nvPr/>
            </p:nvSpPr>
            <p:spPr bwMode="auto">
              <a:xfrm>
                <a:off x="3712" y="1144"/>
                <a:ext cx="14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cs typeface="Arial" panose="020B0604020202020204" pitchFamily="34" charset="0"/>
                </a:endParaRPr>
              </a:p>
            </p:txBody>
          </p:sp>
          <p:pic>
            <p:nvPicPr>
              <p:cNvPr id="8209" name="Picture 124" descr="lightblue">
                <a:extLst>
                  <a:ext uri="{FF2B5EF4-FFF2-40B4-BE49-F238E27FC236}">
                    <a16:creationId xmlns:a16="http://schemas.microsoft.com/office/drawing/2014/main" id="{8C5A2429-0B44-4394-9DFB-2E632B4B6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1207"/>
                <a:ext cx="45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25" descr="orange">
                <a:extLst>
                  <a:ext uri="{FF2B5EF4-FFF2-40B4-BE49-F238E27FC236}">
                    <a16:creationId xmlns:a16="http://schemas.microsoft.com/office/drawing/2014/main" id="{E21D2E3C-DE8F-49C3-BFC3-858810B081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 y="1207"/>
                <a:ext cx="499"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25" descr="orange">
                <a:extLst>
                  <a:ext uri="{FF2B5EF4-FFF2-40B4-BE49-F238E27FC236}">
                    <a16:creationId xmlns:a16="http://schemas.microsoft.com/office/drawing/2014/main" id="{F4F73A3E-597B-4770-A0DA-42BB88B4A0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7" y="2614"/>
                <a:ext cx="40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25" descr="orange">
                <a:extLst>
                  <a:ext uri="{FF2B5EF4-FFF2-40B4-BE49-F238E27FC236}">
                    <a16:creationId xmlns:a16="http://schemas.microsoft.com/office/drawing/2014/main" id="{9CA3E815-E32D-41AA-B8C2-A89813C173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 y="2122"/>
                <a:ext cx="45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23" descr="green">
                <a:extLst>
                  <a:ext uri="{FF2B5EF4-FFF2-40B4-BE49-F238E27FC236}">
                    <a16:creationId xmlns:a16="http://schemas.microsoft.com/office/drawing/2014/main" id="{1F8EAD02-43F8-4E8F-8ADA-6A656F1B8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 y="1797"/>
                <a:ext cx="40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25" descr="orange">
                <a:extLst>
                  <a:ext uri="{FF2B5EF4-FFF2-40B4-BE49-F238E27FC236}">
                    <a16:creationId xmlns:a16="http://schemas.microsoft.com/office/drawing/2014/main" id="{C048213E-7F99-4D3E-82E0-CFBB4CC3A7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 y="2115"/>
                <a:ext cx="453"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25" descr="orange">
                <a:extLst>
                  <a:ext uri="{FF2B5EF4-FFF2-40B4-BE49-F238E27FC236}">
                    <a16:creationId xmlns:a16="http://schemas.microsoft.com/office/drawing/2014/main" id="{6EB98FA2-B6C6-4804-8F75-F2B55E36C4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3" y="2614"/>
                <a:ext cx="4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123" descr="green">
                <a:extLst>
                  <a:ext uri="{FF2B5EF4-FFF2-40B4-BE49-F238E27FC236}">
                    <a16:creationId xmlns:a16="http://schemas.microsoft.com/office/drawing/2014/main" id="{87D05B0F-A0F1-4A9E-997F-06AA92E898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 y="2432"/>
                <a:ext cx="36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123" descr="green">
                <a:extLst>
                  <a:ext uri="{FF2B5EF4-FFF2-40B4-BE49-F238E27FC236}">
                    <a16:creationId xmlns:a16="http://schemas.microsoft.com/office/drawing/2014/main" id="{EB1CA796-80C3-4D41-80AA-6AFF2EC3A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2251"/>
                <a:ext cx="40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128" descr="red">
                <a:extLst>
                  <a:ext uri="{FF2B5EF4-FFF2-40B4-BE49-F238E27FC236}">
                    <a16:creationId xmlns:a16="http://schemas.microsoft.com/office/drawing/2014/main" id="{A27EF768-9F8F-4A52-84CA-DE19E4C13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9" y="2659"/>
                <a:ext cx="4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28" descr="red">
                <a:extLst>
                  <a:ext uri="{FF2B5EF4-FFF2-40B4-BE49-F238E27FC236}">
                    <a16:creationId xmlns:a16="http://schemas.microsoft.com/office/drawing/2014/main" id="{9CFE5D3C-9D65-44C3-8B14-C478FD64AC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5" y="2341"/>
                <a:ext cx="409"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196" name="Picture 128" descr="red">
            <a:extLst>
              <a:ext uri="{FF2B5EF4-FFF2-40B4-BE49-F238E27FC236}">
                <a16:creationId xmlns:a16="http://schemas.microsoft.com/office/drawing/2014/main" id="{D9289C22-B8CF-4042-B590-2CFE4C2DC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5250" y="5724525"/>
            <a:ext cx="5254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23" descr="green">
            <a:extLst>
              <a:ext uri="{FF2B5EF4-FFF2-40B4-BE49-F238E27FC236}">
                <a16:creationId xmlns:a16="http://schemas.microsoft.com/office/drawing/2014/main" id="{5542686E-CD37-446B-AB3C-D16D4A22E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775200"/>
            <a:ext cx="5254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8" descr="red">
            <a:extLst>
              <a:ext uri="{FF2B5EF4-FFF2-40B4-BE49-F238E27FC236}">
                <a16:creationId xmlns:a16="http://schemas.microsoft.com/office/drawing/2014/main" id="{9A0C90EA-A096-4997-8839-DBE9BDAFA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4895850"/>
            <a:ext cx="5254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3" descr="green">
            <a:extLst>
              <a:ext uri="{FF2B5EF4-FFF2-40B4-BE49-F238E27FC236}">
                <a16:creationId xmlns:a16="http://schemas.microsoft.com/office/drawing/2014/main" id="{39246192-C96D-4124-AD30-276C40151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063" y="2932113"/>
            <a:ext cx="466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7" descr="purple">
            <a:extLst>
              <a:ext uri="{FF2B5EF4-FFF2-40B4-BE49-F238E27FC236}">
                <a16:creationId xmlns:a16="http://schemas.microsoft.com/office/drawing/2014/main" id="{7B77E3E6-F402-4677-8862-6845D0096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838" y="2744788"/>
            <a:ext cx="5826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1C6DF509-B2DC-46C5-82FB-FF3842BB2A69}"/>
              </a:ext>
            </a:extLst>
          </p:cNvPr>
          <p:cNvSpPr>
            <a:spLocks noChangeArrowheads="1"/>
          </p:cNvSpPr>
          <p:nvPr/>
        </p:nvSpPr>
        <p:spPr bwMode="auto">
          <a:xfrm>
            <a:off x="468313" y="908050"/>
            <a:ext cx="8567737"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FontTx/>
              <a:buNone/>
              <a:defRPr/>
            </a:pPr>
            <a:endParaRPr lang="en-GB" sz="2500" b="1" dirty="0"/>
          </a:p>
          <a:p>
            <a:pPr marL="0" indent="0">
              <a:buFontTx/>
              <a:buNone/>
              <a:defRPr/>
            </a:pPr>
            <a:r>
              <a:rPr lang="en-GB" sz="2500" b="1" dirty="0"/>
              <a:t>EUROCITIES Working Group “Barrier-free City for All”</a:t>
            </a:r>
            <a:endParaRPr lang="de-DE" sz="2500" dirty="0"/>
          </a:p>
          <a:p>
            <a:pPr marL="0" indent="0">
              <a:buFontTx/>
              <a:buNone/>
              <a:defRPr/>
            </a:pPr>
            <a:endParaRPr lang="de-DE" sz="500" dirty="0"/>
          </a:p>
          <a:p>
            <a:pPr marL="0" indent="0">
              <a:buFontTx/>
              <a:buNone/>
              <a:defRPr/>
            </a:pPr>
            <a:endParaRPr lang="en-GB" sz="500" b="1" dirty="0"/>
          </a:p>
          <a:p>
            <a:pPr marL="0" indent="0">
              <a:buFontTx/>
              <a:buNone/>
              <a:defRPr/>
            </a:pPr>
            <a:r>
              <a:rPr lang="en-GB" sz="2500" b="1" dirty="0"/>
              <a:t>Aims:</a:t>
            </a:r>
          </a:p>
          <a:p>
            <a:pPr marL="0" indent="0">
              <a:buFontTx/>
              <a:buNone/>
              <a:defRPr/>
            </a:pPr>
            <a:endParaRPr lang="de-DE" sz="500" dirty="0"/>
          </a:p>
          <a:p>
            <a:pPr>
              <a:defRPr/>
            </a:pPr>
            <a:r>
              <a:rPr lang="en-GB" sz="2500" dirty="0"/>
              <a:t>To network with regard to European strategies and initiatives on the subject of accessibility</a:t>
            </a:r>
            <a:endParaRPr lang="de-DE" sz="2500" dirty="0"/>
          </a:p>
          <a:p>
            <a:pPr marL="0" indent="0">
              <a:buFontTx/>
              <a:buNone/>
              <a:defRPr/>
            </a:pPr>
            <a:endParaRPr lang="de-DE" sz="500" dirty="0"/>
          </a:p>
          <a:p>
            <a:pPr>
              <a:defRPr/>
            </a:pPr>
            <a:r>
              <a:rPr lang="en-GB" sz="2500" dirty="0"/>
              <a:t>To exchange experience about examples of good practice with regard to improving accessibility</a:t>
            </a:r>
            <a:endParaRPr lang="de-DE" sz="2500" dirty="0"/>
          </a:p>
          <a:p>
            <a:pPr marL="0" indent="0">
              <a:buFontTx/>
              <a:buNone/>
              <a:defRPr/>
            </a:pPr>
            <a:endParaRPr lang="de-DE" sz="500" dirty="0"/>
          </a:p>
          <a:p>
            <a:pPr>
              <a:defRPr/>
            </a:pPr>
            <a:r>
              <a:rPr lang="en-GB" sz="2500" dirty="0"/>
              <a:t>To carry developments forward in both conceptual and practical terms in the area of the “barrier-free city” </a:t>
            </a:r>
            <a:endParaRPr lang="de-DE"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4">
            <a:extLst>
              <a:ext uri="{FF2B5EF4-FFF2-40B4-BE49-F238E27FC236}">
                <a16:creationId xmlns:a16="http://schemas.microsoft.com/office/drawing/2014/main" id="{E49DC48E-AB31-406F-8E3D-AF48DC834932}"/>
              </a:ext>
            </a:extLst>
          </p:cNvPr>
          <p:cNvSpPr txBox="1">
            <a:spLocks noChangeArrowheads="1"/>
          </p:cNvSpPr>
          <p:nvPr/>
        </p:nvSpPr>
        <p:spPr bwMode="auto">
          <a:xfrm>
            <a:off x="7043738" y="6357938"/>
            <a:ext cx="2828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800"/>
              <a:t>dipl.ing. ingeborg stude  berlin</a:t>
            </a:r>
          </a:p>
        </p:txBody>
      </p:sp>
      <p:sp>
        <p:nvSpPr>
          <p:cNvPr id="7" name="Titel 1">
            <a:extLst>
              <a:ext uri="{FF2B5EF4-FFF2-40B4-BE49-F238E27FC236}">
                <a16:creationId xmlns:a16="http://schemas.microsoft.com/office/drawing/2014/main" id="{DC760440-67D8-4C2A-A84A-2AB3061EB288}"/>
              </a:ext>
            </a:extLst>
          </p:cNvPr>
          <p:cNvSpPr txBox="1">
            <a:spLocks noGrp="1"/>
          </p:cNvSpPr>
          <p:nvPr>
            <p:ph type="ctrTitle"/>
          </p:nvPr>
        </p:nvSpPr>
        <p:spPr bwMode="auto">
          <a:xfrm>
            <a:off x="611188" y="1341438"/>
            <a:ext cx="7772400" cy="1162050"/>
          </a:xfrm>
          <a:solidFill>
            <a:schemeClr val="bg1"/>
          </a:solidFill>
          <a:ln w="28575">
            <a:solidFill>
              <a:schemeClr val="bg1"/>
            </a:solidFill>
            <a:miter lim="800000"/>
            <a:headEnd/>
            <a:tailEnd/>
          </a:ln>
        </p:spPr>
        <p:txBody>
          <a:bodyPr>
            <a:normAutofit fontScale="90000"/>
          </a:bodyPr>
          <a:lstStyle/>
          <a:p>
            <a:pPr>
              <a:defRPr/>
            </a:pPr>
            <a:r>
              <a:rPr lang="en-US" dirty="0">
                <a:solidFill>
                  <a:srgbClr val="B10202"/>
                </a:solidFill>
                <a:latin typeface="Calibri" pitchFamily="34" charset="0"/>
              </a:rPr>
              <a:t>“Concept  Accessibility”</a:t>
            </a:r>
            <a:br>
              <a:rPr lang="en-US" dirty="0">
                <a:solidFill>
                  <a:srgbClr val="B10202"/>
                </a:solidFill>
                <a:latin typeface="Calibri" pitchFamily="34" charset="0"/>
              </a:rPr>
            </a:br>
            <a:r>
              <a:rPr lang="en-US" dirty="0">
                <a:solidFill>
                  <a:srgbClr val="B10202"/>
                </a:solidFill>
                <a:latin typeface="Calibri" pitchFamily="34" charset="0"/>
              </a:rPr>
              <a:t>Tool for the construction process</a:t>
            </a:r>
          </a:p>
        </p:txBody>
      </p:sp>
      <p:pic>
        <p:nvPicPr>
          <p:cNvPr id="10244" name="Bild 5">
            <a:extLst>
              <a:ext uri="{FF2B5EF4-FFF2-40B4-BE49-F238E27FC236}">
                <a16:creationId xmlns:a16="http://schemas.microsoft.com/office/drawing/2014/main" id="{A61D1A10-1054-4E9C-96AB-A8461DD7D2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3759200"/>
            <a:ext cx="89503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Bild 10" descr="SenSW_flach_cmyk.jpg">
            <a:extLst>
              <a:ext uri="{FF2B5EF4-FFF2-40B4-BE49-F238E27FC236}">
                <a16:creationId xmlns:a16="http://schemas.microsoft.com/office/drawing/2014/main" id="{84993300-31E3-4E11-84D1-16D28F659E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2138" y="414338"/>
            <a:ext cx="18970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feld 11">
            <a:extLst>
              <a:ext uri="{FF2B5EF4-FFF2-40B4-BE49-F238E27FC236}">
                <a16:creationId xmlns:a16="http://schemas.microsoft.com/office/drawing/2014/main" id="{2E458F15-5C57-49E7-B2D7-57A5B57D64FA}"/>
              </a:ext>
            </a:extLst>
          </p:cNvPr>
          <p:cNvSpPr txBox="1">
            <a:spLocks noChangeArrowheads="1"/>
          </p:cNvSpPr>
          <p:nvPr/>
        </p:nvSpPr>
        <p:spPr bwMode="auto">
          <a:xfrm>
            <a:off x="355600" y="6308725"/>
            <a:ext cx="2522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dirty="0"/>
              <a:t>June 2017</a:t>
            </a:r>
          </a:p>
        </p:txBody>
      </p:sp>
    </p:spTree>
  </p:cSld>
  <p:clrMapOvr>
    <a:masterClrMapping/>
  </p:clrMapOvr>
</p:sld>
</file>

<file path=ppt/theme/theme1.xml><?xml version="1.0" encoding="utf-8"?>
<a:theme xmlns:a="http://schemas.openxmlformats.org/drawingml/2006/main" name="Präsentation für AG Barrierefrei_final">
  <a:themeElements>
    <a:clrScheme name="Präsentation für AG Barrierefrei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für AG Barrierefrei_fin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für AG Barrierefrei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für AG Barrierefrei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für AG Barrierefrei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für AG Barrierefrei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für AG Barrierefrei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für AG Barrierefrei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für AG Barrierefrei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für AG Barrierefrei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für AG Barrierefrei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für AG Barrierefrei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für AG Barrierefrei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für AG Barrierefrei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 für AG Barrierefrei_final</Template>
  <TotalTime>0</TotalTime>
  <Words>468</Words>
  <Application>Microsoft Office PowerPoint</Application>
  <PresentationFormat>Bildschirmpräsentation (4:3)</PresentationFormat>
  <Paragraphs>143</Paragraphs>
  <Slides>22</Slides>
  <Notes>20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ＭＳ Ｐゴシック</vt:lpstr>
      <vt:lpstr>Arial</vt:lpstr>
      <vt:lpstr>Calibri</vt:lpstr>
      <vt:lpstr>Präsentation für AG Barrierefrei_final</vt:lpstr>
      <vt:lpstr>MSPhotoEd.3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“Concept  Accessibility” Tool for the construction process</vt:lpstr>
      <vt:lpstr>PowerPoint-Präsentation</vt:lpstr>
      <vt:lpstr>PowerPoint-Präsentation</vt:lpstr>
      <vt:lpstr>PowerPoint-Präsentation</vt:lpstr>
      <vt:lpstr>PowerPoint-Präsentation</vt:lpstr>
      <vt:lpstr>Signage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SenStadt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grenner</dc:creator>
  <cp:lastModifiedBy>Tagungsassistenz</cp:lastModifiedBy>
  <cp:revision>359</cp:revision>
  <cp:lastPrinted>2017-06-15T10:02:24Z</cp:lastPrinted>
  <dcterms:created xsi:type="dcterms:W3CDTF">2012-05-07T13:13:18Z</dcterms:created>
  <dcterms:modified xsi:type="dcterms:W3CDTF">2017-07-24T12:03:00Z</dcterms:modified>
</cp:coreProperties>
</file>